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67D21E-FC05-90EA-FC1F-1EECD0168FF3}" v="6" dt="2026-02-16T13:51:54.288"/>
    <p1510:client id="{AF0B4C4D-4E50-486C-67DB-2CF2D840E2E4}" v="58" dt="2026-02-18T08:26:32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42" y="-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rcRect l="1457" t="360" r="-1549" b="-360"/>
          <a:stretch>
            <a:fillRect/>
          </a:stretch>
        </p:blipFill>
        <p:spPr>
          <a:xfrm>
            <a:off x="-717241" y="-684431"/>
            <a:ext cx="14370810" cy="8226862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62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12453" y="3910263"/>
            <a:ext cx="2702440" cy="2702440"/>
          </a:xfrm>
          <a:prstGeom prst="rect">
            <a:avLst/>
          </a:prstGeom>
        </p:spPr>
      </p:pic>
      <p:pic>
        <p:nvPicPr>
          <p:cNvPr id="3" name="Picture 2" descr="A torch with flames on it&#10;&#10;AI-generated content may be incorrect.">
            <a:extLst>
              <a:ext uri="{FF2B5EF4-FFF2-40B4-BE49-F238E27FC236}">
                <a16:creationId xmlns:a16="http://schemas.microsoft.com/office/drawing/2014/main" id="{5CDE9266-6061-52B6-88F4-8EE63A1701D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311" t="-4760" r="23986" b="-6719"/>
          <a:stretch>
            <a:fillRect/>
          </a:stretch>
        </p:blipFill>
        <p:spPr>
          <a:xfrm>
            <a:off x="2855463" y="650248"/>
            <a:ext cx="2851910" cy="3988764"/>
          </a:xfrm>
          <a:prstGeom prst="rect">
            <a:avLst/>
          </a:prstGeom>
          <a:effectLst>
            <a:outerShdw blurRad="381000" dir="14460000">
              <a:srgbClr val="FFFFFF"/>
            </a:outerShdw>
            <a:reflection blurRad="596900" stA="13000" endPos="24000" dir="5400000" sy="-100000" algn="bl" rotWithShape="0"/>
          </a:effectLst>
        </p:spPr>
      </p:pic>
      <p:pic>
        <p:nvPicPr>
          <p:cNvPr id="5" name="Picture 4" descr="A torch with flames on it&#10;&#10;AI-generated content may be incorrect.">
            <a:extLst>
              <a:ext uri="{FF2B5EF4-FFF2-40B4-BE49-F238E27FC236}">
                <a16:creationId xmlns:a16="http://schemas.microsoft.com/office/drawing/2014/main" id="{9EE2B2A4-CDAD-801A-A013-A255E225AD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311" t="-4760" r="23986" b="-6719"/>
          <a:stretch>
            <a:fillRect/>
          </a:stretch>
        </p:blipFill>
        <p:spPr>
          <a:xfrm>
            <a:off x="4288586" y="795582"/>
            <a:ext cx="2851910" cy="3988764"/>
          </a:xfrm>
          <a:prstGeom prst="rect">
            <a:avLst/>
          </a:prstGeom>
          <a:effectLst>
            <a:outerShdw blurRad="381000" dir="14460000">
              <a:srgbClr val="FFFFFF"/>
            </a:outerShdw>
            <a:reflection blurRad="596900" stA="13000" endPos="24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 descr="A torch with flames on it&#10;&#10;AI-generated content may be incorrect.">
            <a:extLst>
              <a:ext uri="{FF2B5EF4-FFF2-40B4-BE49-F238E27FC236}">
                <a16:creationId xmlns:a16="http://schemas.microsoft.com/office/drawing/2014/main" id="{9DEBE7C0-DE4C-FAC9-02BA-3C37CF8C6C8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311" t="-4760" r="23986" b="-6719"/>
          <a:stretch>
            <a:fillRect/>
          </a:stretch>
        </p:blipFill>
        <p:spPr>
          <a:xfrm>
            <a:off x="5714541" y="660858"/>
            <a:ext cx="2851910" cy="3988764"/>
          </a:xfrm>
          <a:prstGeom prst="rect">
            <a:avLst/>
          </a:prstGeom>
          <a:effectLst>
            <a:outerShdw blurRad="381000" dir="14460000">
              <a:srgbClr val="FFFFFF"/>
            </a:outerShdw>
            <a:reflection blurRad="596900" stA="13000" endPos="24000" dir="5400000" sy="-100000" algn="bl" rotWithShape="0"/>
          </a:effectLst>
        </p:spPr>
      </p:pic>
      <p:pic>
        <p:nvPicPr>
          <p:cNvPr id="7" name="Picture 6" descr="A torch with flames on it&#10;&#10;AI-generated content may be incorrect.">
            <a:extLst>
              <a:ext uri="{FF2B5EF4-FFF2-40B4-BE49-F238E27FC236}">
                <a16:creationId xmlns:a16="http://schemas.microsoft.com/office/drawing/2014/main" id="{545D1138-0619-1E4E-A182-F49B6F6C11E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311" t="-4760" r="23986" b="-6719"/>
          <a:stretch>
            <a:fillRect/>
          </a:stretch>
        </p:blipFill>
        <p:spPr>
          <a:xfrm>
            <a:off x="7104692" y="650247"/>
            <a:ext cx="2851910" cy="3988764"/>
          </a:xfrm>
          <a:prstGeom prst="rect">
            <a:avLst/>
          </a:prstGeom>
          <a:effectLst>
            <a:outerShdw blurRad="381000" dir="14460000">
              <a:srgbClr val="FFFFFF"/>
            </a:outerShdw>
            <a:reflection blurRad="596900" stA="13000" endPos="24000" dir="5400000" sy="-100000" algn="bl" rotWithShape="0"/>
          </a:effectLst>
        </p:spPr>
      </p:pic>
      <p:pic>
        <p:nvPicPr>
          <p:cNvPr id="8" name="Picture 7" descr="A torch with flames on it&#10;&#10;AI-generated content may be incorrect.">
            <a:extLst>
              <a:ext uri="{FF2B5EF4-FFF2-40B4-BE49-F238E27FC236}">
                <a16:creationId xmlns:a16="http://schemas.microsoft.com/office/drawing/2014/main" id="{2E92C6C2-D16B-796B-6D65-08CD24B7752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311" t="-4760" r="23986" b="-6719"/>
          <a:stretch>
            <a:fillRect/>
          </a:stretch>
        </p:blipFill>
        <p:spPr>
          <a:xfrm>
            <a:off x="8502011" y="650247"/>
            <a:ext cx="2851910" cy="3988764"/>
          </a:xfrm>
          <a:prstGeom prst="rect">
            <a:avLst/>
          </a:prstGeom>
          <a:effectLst>
            <a:outerShdw blurRad="381000" dir="14460000">
              <a:srgbClr val="FFFFFF"/>
            </a:outerShdw>
            <a:reflection blurRad="596900" stA="13000" endPos="24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CBB0A4-548C-9C37-7002-8414E45403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2" r="29882"/>
          <a:stretch>
            <a:fillRect/>
          </a:stretch>
        </p:blipFill>
        <p:spPr>
          <a:xfrm>
            <a:off x="3504351" y="1052259"/>
            <a:ext cx="1738078" cy="35052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AA219D-7273-28B5-C2B5-39AC92D678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47"/>
          <a:stretch>
            <a:fillRect/>
          </a:stretch>
        </p:blipFill>
        <p:spPr>
          <a:xfrm>
            <a:off x="5820475" y="1041728"/>
            <a:ext cx="3551894" cy="35052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6C8A13-4874-7E03-1097-2C60049894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07" y="1041728"/>
            <a:ext cx="5257921" cy="35052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A493873-197D-FBB6-F9B0-6A05D8F801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9"/>
          <a:stretch>
            <a:fillRect/>
          </a:stretch>
        </p:blipFill>
        <p:spPr>
          <a:xfrm>
            <a:off x="4394345" y="1053718"/>
            <a:ext cx="3580704" cy="35052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FF76551-4CE9-3CD1-8CA7-BAA8D5B8B0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9" r="33946"/>
          <a:stretch>
            <a:fillRect/>
          </a:stretch>
        </p:blipFill>
        <p:spPr>
          <a:xfrm>
            <a:off x="4931168" y="1222691"/>
            <a:ext cx="1536996" cy="3394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C9ACCF-8BD9-4C07-B1EF-33175C0C9AAE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7F85088-F275-45DF-8D7C-220033A74A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E0975C-F88E-443C-8240-A102D2FC17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Анастасія Сомова</cp:lastModifiedBy>
  <cp:revision>40</cp:revision>
  <dcterms:created xsi:type="dcterms:W3CDTF">2024-04-11T10:26:00Z</dcterms:created>
  <dcterms:modified xsi:type="dcterms:W3CDTF">2026-02-18T08:49:33Z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