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63C55-DE5F-B49D-DF37-C94B3DE78126}" v="50" dt="2026-01-01T20:31:37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7"/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78786" y="3439021"/>
            <a:ext cx="1692157" cy="159243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6" y="3428130"/>
            <a:ext cx="1663188" cy="160248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2" y="5066427"/>
            <a:ext cx="1654720" cy="164611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708307"/>
            <a:ext cx="2007610" cy="1389308"/>
            <a:chOff x="1775048" y="1567621"/>
            <a:chExt cx="7105189" cy="4967282"/>
          </a:xfrm>
        </p:grpSpPr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8</a:t>
              </a: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lang="en-US"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2</a:t>
              </a: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5</a:t>
              </a: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7</a:t>
              </a: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lang="en-US"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9</a:t>
              </a: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lang="ru-RU" sz="180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678" y="4204453"/>
            <a:ext cx="2530650" cy="2495481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4430" y="2173873"/>
            <a:ext cx="4465926" cy="443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CC35D3-877C-4246-8140-0794AFAA6E30}"/>
</file>

<file path=customXml/itemProps2.xml><?xml version="1.0" encoding="utf-8"?>
<ds:datastoreItem xmlns:ds="http://schemas.openxmlformats.org/officeDocument/2006/customXml" ds:itemID="{7AF9C82B-27F4-44E4-A2DF-4376C50CA290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C2C355-83D1-46A9-9960-346D48EFB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revision>2</cp:revision>
  <dcterms:modified xsi:type="dcterms:W3CDTF">2026-02-18T07:55:42Z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