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E28682-9B41-7763-5060-61578DA38D09}" v="2" dt="2026-02-17T18:30:02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8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35" y="-25737"/>
            <a:ext cx="12304035" cy="6895668"/>
          </a:xfrm>
          <a:prstGeom prst="rect">
            <a:avLst/>
          </a:prstGeom>
        </p:spPr>
      </p:pic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E8B871BE-8E77-2D01-06C6-D3B655784821}"/>
              </a:ext>
            </a:extLst>
          </p:cNvPr>
          <p:cNvGrpSpPr/>
          <p:nvPr/>
        </p:nvGrpSpPr>
        <p:grpSpPr>
          <a:xfrm>
            <a:off x="399974" y="1905635"/>
            <a:ext cx="2974504" cy="2974504"/>
            <a:chOff x="-316739" y="-55720"/>
            <a:chExt cx="2974504" cy="297450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6739" y="-55720"/>
              <a:ext cx="2974504" cy="297450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19897" y="407105"/>
              <a:ext cx="12521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ТО</a:t>
              </a:r>
              <a:endPara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7969AACF-D0D1-DB87-73BA-D535F86F4DEE}"/>
              </a:ext>
            </a:extLst>
          </p:cNvPr>
          <p:cNvGrpSpPr/>
          <p:nvPr/>
        </p:nvGrpSpPr>
        <p:grpSpPr>
          <a:xfrm>
            <a:off x="8800924" y="2011671"/>
            <a:ext cx="3036722" cy="3036722"/>
            <a:chOff x="6916312" y="10130"/>
            <a:chExt cx="3036722" cy="303672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312" y="10130"/>
              <a:ext cx="3036722" cy="30367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976122" y="426964"/>
              <a:ext cx="11776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ТА</a:t>
              </a:r>
              <a:endPara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0AB06B04-C1F4-F0C4-3590-22798BF1BC80}"/>
              </a:ext>
            </a:extLst>
          </p:cNvPr>
          <p:cNvGrpSpPr/>
          <p:nvPr/>
        </p:nvGrpSpPr>
        <p:grpSpPr>
          <a:xfrm>
            <a:off x="6408121" y="2216590"/>
            <a:ext cx="3064058" cy="3064058"/>
            <a:chOff x="4471491" y="10130"/>
            <a:chExt cx="3064058" cy="306405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491" y="10130"/>
              <a:ext cx="3064058" cy="306405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447305" y="386222"/>
              <a:ext cx="12005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</a:t>
              </a:r>
              <a:endPara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03C49273-0A29-3283-837A-1CBC19088E54}"/>
              </a:ext>
            </a:extLst>
          </p:cNvPr>
          <p:cNvGrpSpPr/>
          <p:nvPr/>
        </p:nvGrpSpPr>
        <p:grpSpPr>
          <a:xfrm>
            <a:off x="3202084" y="2061639"/>
            <a:ext cx="3210433" cy="3210433"/>
            <a:chOff x="1788082" y="10130"/>
            <a:chExt cx="3210433" cy="321043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082" y="10130"/>
              <a:ext cx="3210433" cy="321043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989309" y="451874"/>
              <a:ext cx="1232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ТУ</a:t>
              </a:r>
              <a:endPara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10C5ECA3-2304-1096-06BF-081CD0535C70}"/>
              </a:ext>
            </a:extLst>
          </p:cNvPr>
          <p:cNvGrpSpPr/>
          <p:nvPr/>
        </p:nvGrpSpPr>
        <p:grpSpPr>
          <a:xfrm>
            <a:off x="243839" y="1993662"/>
            <a:ext cx="3229365" cy="3229365"/>
            <a:chOff x="-625873" y="663"/>
            <a:chExt cx="3229365" cy="322936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25873" y="663"/>
              <a:ext cx="3229365" cy="3229365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192" y="169628"/>
              <a:ext cx="1378034" cy="1378034"/>
            </a:xfrm>
            <a:prstGeom prst="rect">
              <a:avLst/>
            </a:prstGeom>
          </p:spPr>
        </p:pic>
      </p:grp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63F689FE-6B11-F1FB-53FB-E82D8DC238C7}"/>
              </a:ext>
            </a:extLst>
          </p:cNvPr>
          <p:cNvGrpSpPr/>
          <p:nvPr/>
        </p:nvGrpSpPr>
        <p:grpSpPr>
          <a:xfrm>
            <a:off x="6315233" y="2078077"/>
            <a:ext cx="3198283" cy="3198283"/>
            <a:chOff x="4365553" y="-11257"/>
            <a:chExt cx="3198283" cy="319828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553" y="-11257"/>
              <a:ext cx="3198283" cy="31982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021" y="210759"/>
              <a:ext cx="1369062" cy="1369062"/>
            </a:xfrm>
            <a:prstGeom prst="rect">
              <a:avLst/>
            </a:prstGeom>
          </p:spPr>
        </p:pic>
      </p:grp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25671A1F-447E-5977-DF6A-1EE097E46013}"/>
              </a:ext>
            </a:extLst>
          </p:cNvPr>
          <p:cNvGrpSpPr/>
          <p:nvPr/>
        </p:nvGrpSpPr>
        <p:grpSpPr>
          <a:xfrm>
            <a:off x="3282262" y="1877526"/>
            <a:ext cx="3151099" cy="3151099"/>
            <a:chOff x="3208965" y="1890825"/>
            <a:chExt cx="3151099" cy="315109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965" y="1890825"/>
              <a:ext cx="3151099" cy="3151099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366" y="2216151"/>
              <a:ext cx="1484784" cy="1484784"/>
            </a:xfrm>
            <a:prstGeom prst="rect">
              <a:avLst/>
            </a:prstGeom>
          </p:spPr>
        </p:pic>
      </p:grp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CA172B84-EA41-B591-F58A-528874514F61}"/>
              </a:ext>
            </a:extLst>
          </p:cNvPr>
          <p:cNvGrpSpPr/>
          <p:nvPr/>
        </p:nvGrpSpPr>
        <p:grpSpPr>
          <a:xfrm>
            <a:off x="8789488" y="1925834"/>
            <a:ext cx="3215884" cy="3215884"/>
            <a:chOff x="6857973" y="4679"/>
            <a:chExt cx="3215884" cy="321588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973" y="4679"/>
              <a:ext cx="3215884" cy="321588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3657" y="112578"/>
              <a:ext cx="1547286" cy="1547286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21F0B421-5492-18A5-0BFC-10C33F7407E3}"/>
              </a:ext>
            </a:extLst>
          </p:cNvPr>
          <p:cNvGrpSpPr/>
          <p:nvPr/>
        </p:nvGrpSpPr>
        <p:grpSpPr>
          <a:xfrm>
            <a:off x="199709" y="1900048"/>
            <a:ext cx="3465404" cy="3465404"/>
            <a:chOff x="173642" y="2014257"/>
            <a:chExt cx="3465404" cy="3465404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42" y="2014257"/>
              <a:ext cx="3465404" cy="3465404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12" y="2437588"/>
              <a:ext cx="1443881" cy="1443881"/>
            </a:xfrm>
            <a:prstGeom prst="rect">
              <a:avLst/>
            </a:prstGeom>
          </p:spPr>
        </p:pic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5AD211C0-FD2C-EC83-7100-E1FD7652315B}"/>
              </a:ext>
            </a:extLst>
          </p:cNvPr>
          <p:cNvGrpSpPr/>
          <p:nvPr/>
        </p:nvGrpSpPr>
        <p:grpSpPr>
          <a:xfrm>
            <a:off x="3104793" y="1971315"/>
            <a:ext cx="3429513" cy="3429513"/>
            <a:chOff x="3071551" y="2054038"/>
            <a:chExt cx="3429513" cy="3429513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551" y="2054038"/>
              <a:ext cx="3429513" cy="342951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861" y="2131272"/>
              <a:ext cx="1798906" cy="1798906"/>
            </a:xfrm>
            <a:prstGeom prst="rect">
              <a:avLst/>
            </a:prstGeom>
          </p:spPr>
        </p:pic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149DEA86-86D0-483A-BCEA-71BF966DEB01}"/>
              </a:ext>
            </a:extLst>
          </p:cNvPr>
          <p:cNvGrpSpPr/>
          <p:nvPr/>
        </p:nvGrpSpPr>
        <p:grpSpPr>
          <a:xfrm>
            <a:off x="8724072" y="1877526"/>
            <a:ext cx="3390025" cy="3390025"/>
            <a:chOff x="6811255" y="1292"/>
            <a:chExt cx="3390025" cy="3390025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1255" y="1292"/>
              <a:ext cx="3390025" cy="3390025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003" y="15878"/>
              <a:ext cx="1689264" cy="1689264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2FFCA686-989C-B292-5816-5998C2A5C3D1}"/>
              </a:ext>
            </a:extLst>
          </p:cNvPr>
          <p:cNvGrpSpPr/>
          <p:nvPr/>
        </p:nvGrpSpPr>
        <p:grpSpPr>
          <a:xfrm>
            <a:off x="6265821" y="1930354"/>
            <a:ext cx="3245086" cy="3245086"/>
            <a:chOff x="6349287" y="1962199"/>
            <a:chExt cx="3245086" cy="3245086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287" y="1962199"/>
              <a:ext cx="3245086" cy="3245086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719" y="2423158"/>
              <a:ext cx="1595297" cy="1595297"/>
            </a:xfrm>
            <a:prstGeom prst="rect">
              <a:avLst/>
            </a:prstGeom>
          </p:spPr>
        </p:pic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422" y="4800384"/>
            <a:ext cx="2269490" cy="23100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27" y="4343773"/>
            <a:ext cx="2305060" cy="23050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5" y="5787876"/>
            <a:ext cx="943915" cy="83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FF2B950-D198-4C88-ACD8-295215FF29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B9ECDD-F098-4891-A988-1E804EA5A8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AFA860-D30B-4F32-AE23-3A3A0AF9315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</Words>
  <Application>Microsoft Office PowerPoint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Анастасія Сомова</cp:lastModifiedBy>
  <cp:revision>19</cp:revision>
  <dcterms:created xsi:type="dcterms:W3CDTF">2025-11-06T23:39:42Z</dcterms:created>
  <dcterms:modified xsi:type="dcterms:W3CDTF">2026-02-18T07:44:59Z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