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DF9ADB-71CB-E445-2ADF-F1C1CFF431BC}" v="8" dt="2026-02-21T20:18:48.4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5" d="100"/>
          <a:sy n="45" d="100"/>
        </p:scale>
        <p:origin x="2098" y="10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1EDF9ADB-71CB-E445-2ADF-F1C1CFF431BC}"/>
    <pc:docChg chg="modSld">
      <pc:chgData name="somovaasya3" userId="S::somovaasya3_gmail.com#ext#@slideedu.onmicrosoft.com::05b36399-d501-4a7b-87fd-615099445ab5" providerId="AD" clId="Web-{1EDF9ADB-71CB-E445-2ADF-F1C1CFF431BC}" dt="2026-02-21T20:18:48.446" v="7" actId="1076"/>
      <pc:docMkLst>
        <pc:docMk/>
      </pc:docMkLst>
      <pc:sldChg chg="delSp modSp delAnim">
        <pc:chgData name="somovaasya3" userId="S::somovaasya3_gmail.com#ext#@slideedu.onmicrosoft.com::05b36399-d501-4a7b-87fd-615099445ab5" providerId="AD" clId="Web-{1EDF9ADB-71CB-E445-2ADF-F1C1CFF431BC}" dt="2026-02-21T20:18:48.446" v="7" actId="1076"/>
        <pc:sldMkLst>
          <pc:docMk/>
          <pc:sldMk cId="2799879124" sldId="256"/>
        </pc:sldMkLst>
        <pc:picChg chg="del mod">
          <ac:chgData name="somovaasya3" userId="S::somovaasya3_gmail.com#ext#@slideedu.onmicrosoft.com::05b36399-d501-4a7b-87fd-615099445ab5" providerId="AD" clId="Web-{1EDF9ADB-71CB-E445-2ADF-F1C1CFF431BC}" dt="2026-02-21T20:17:52.960" v="1"/>
          <ac:picMkLst>
            <pc:docMk/>
            <pc:sldMk cId="2799879124" sldId="256"/>
            <ac:picMk id="46" creationId="{7E02D5A6-CFFA-65D4-4DCD-440620DE92B4}"/>
          </ac:picMkLst>
        </pc:picChg>
        <pc:picChg chg="del">
          <ac:chgData name="somovaasya3" userId="S::somovaasya3_gmail.com#ext#@slideedu.onmicrosoft.com::05b36399-d501-4a7b-87fd-615099445ab5" providerId="AD" clId="Web-{1EDF9ADB-71CB-E445-2ADF-F1C1CFF431BC}" dt="2026-02-21T20:17:59.288" v="2"/>
          <ac:picMkLst>
            <pc:docMk/>
            <pc:sldMk cId="2799879124" sldId="256"/>
            <ac:picMk id="59" creationId="{86BB0BDD-5D9A-BD21-440F-7D727D3368EB}"/>
          </ac:picMkLst>
        </pc:picChg>
        <pc:picChg chg="mod">
          <ac:chgData name="somovaasya3" userId="S::somovaasya3_gmail.com#ext#@slideedu.onmicrosoft.com::05b36399-d501-4a7b-87fd-615099445ab5" providerId="AD" clId="Web-{1EDF9ADB-71CB-E445-2ADF-F1C1CFF431BC}" dt="2026-02-21T20:18:48.415" v="3" actId="1076"/>
          <ac:picMkLst>
            <pc:docMk/>
            <pc:sldMk cId="2799879124" sldId="256"/>
            <ac:picMk id="60" creationId="{E550234B-792E-69FD-F4D9-B486C0B412C9}"/>
          </ac:picMkLst>
        </pc:picChg>
        <pc:picChg chg="mod">
          <ac:chgData name="somovaasya3" userId="S::somovaasya3_gmail.com#ext#@slideedu.onmicrosoft.com::05b36399-d501-4a7b-87fd-615099445ab5" providerId="AD" clId="Web-{1EDF9ADB-71CB-E445-2ADF-F1C1CFF431BC}" dt="2026-02-21T20:18:48.430" v="4" actId="1076"/>
          <ac:picMkLst>
            <pc:docMk/>
            <pc:sldMk cId="2799879124" sldId="256"/>
            <ac:picMk id="61" creationId="{54E5299B-A5AB-6DED-5A5B-6855FBDC6376}"/>
          </ac:picMkLst>
        </pc:picChg>
        <pc:picChg chg="mod">
          <ac:chgData name="somovaasya3" userId="S::somovaasya3_gmail.com#ext#@slideedu.onmicrosoft.com::05b36399-d501-4a7b-87fd-615099445ab5" providerId="AD" clId="Web-{1EDF9ADB-71CB-E445-2ADF-F1C1CFF431BC}" dt="2026-02-21T20:18:48.430" v="5" actId="1076"/>
          <ac:picMkLst>
            <pc:docMk/>
            <pc:sldMk cId="2799879124" sldId="256"/>
            <ac:picMk id="62" creationId="{EA22516F-74CF-240C-165D-958C7EF1A728}"/>
          </ac:picMkLst>
        </pc:picChg>
        <pc:picChg chg="mod">
          <ac:chgData name="somovaasya3" userId="S::somovaasya3_gmail.com#ext#@slideedu.onmicrosoft.com::05b36399-d501-4a7b-87fd-615099445ab5" providerId="AD" clId="Web-{1EDF9ADB-71CB-E445-2ADF-F1C1CFF431BC}" dt="2026-02-21T20:18:48.446" v="6" actId="1076"/>
          <ac:picMkLst>
            <pc:docMk/>
            <pc:sldMk cId="2799879124" sldId="256"/>
            <ac:picMk id="63" creationId="{4325FEFF-6916-C9EA-F080-FCA61BEC1F56}"/>
          </ac:picMkLst>
        </pc:picChg>
        <pc:picChg chg="mod">
          <ac:chgData name="somovaasya3" userId="S::somovaasya3_gmail.com#ext#@slideedu.onmicrosoft.com::05b36399-d501-4a7b-87fd-615099445ab5" providerId="AD" clId="Web-{1EDF9ADB-71CB-E445-2ADF-F1C1CFF431BC}" dt="2026-02-21T20:18:48.446" v="7" actId="1076"/>
          <ac:picMkLst>
            <pc:docMk/>
            <pc:sldMk cId="2799879124" sldId="256"/>
            <ac:picMk id="64" creationId="{F8ECD604-C9A3-9ABC-74D9-0A363FA79E0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AF5B5C-EBEE-8205-2B2E-EE25F0D10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3E704D-01ED-FEBF-B7E3-3EBB457EA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0E6B8-88F4-839F-7BD1-0F3BD98B2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67E141-BE87-6231-67F2-0FD8C7D9E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743C7F-F337-EAD9-24DF-A6C8B71C5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096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2A677-8239-FF3B-1744-A15FDCFB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CDC8AB-1B5F-C89A-54BD-F9132EE7E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2145-9631-0A07-85EE-E972080D3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7FAF3C-AD82-B7A1-9375-1B82767A4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DF2864-4273-94AB-AFB8-6B2053BC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684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6207AA-D0B6-0749-0BD0-702D04FD94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4F1849-B202-B305-8647-769C33BEAA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D5A409-E6FE-00A0-947E-DD3A441F1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8AC57-C14E-804E-4D45-F650B5C04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D69707-C6F7-1ED2-C461-A8048DAC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49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1113C8-C69D-B8F5-18E1-96E10BE5D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ED8945-F065-A5CE-78E2-85A2CC976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662EFC-E2D4-00DC-F859-EA018C21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5DEEDF-05BB-8EA8-F0C2-30442FD5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D70E97-1370-140F-D108-7780B4380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17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D35A9-43DF-B26B-047E-3747F1157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B25219-35B3-A97F-0B1F-983FA8C91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82C5FA-D25F-DBD7-EEAF-53EE3D20A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9A117C-DF2F-8C8E-D204-265812699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E21CE8-6478-0EE0-99AB-6B65D6636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409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9D24B-BF47-E187-D720-09F09092A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B57681-2077-1F75-2424-05F39F034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19B86F-2CBE-EE55-0DA5-F5E22B02B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BF454F-0F56-9FA8-E227-1999C045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C7A41E-9805-2460-1EFF-1E2D0B312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3182EC-FB94-BCFC-59D6-74B80721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71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7767C-6BE7-E2F1-D6CF-B8157A3B6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A0F3AE-E0F9-95DD-78AB-D6E1E92A1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9E251C-A41C-347C-D1E2-059DF9FA0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E11F386-E05F-F9F0-EC41-5B2472E46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86CC79-2686-A246-C59A-A7F551454A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7C1C1F-3433-6004-547D-FE25D7C3A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2E43BE-DCB9-1416-E0D0-7AC2D71DF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72E2D26-BC61-B8FB-EEEE-C9736B5AC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30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A2986-BBBB-04D9-5F36-1EDA0E78B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49246-E231-05F9-F079-8968DC46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537F41-865B-08D2-4163-7A33B8320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2BADD2-6BBB-5A4C-2ACD-AEDCD72D7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102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EC4E96-120A-3A2A-38D0-9710F9741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0FAE5D-1BA0-FF12-854E-0AD60C61E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5E2966-3C34-7670-88AE-8F2DCD30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214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F58A7-0987-898F-0AA8-CE890E707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7D4D82-8FDD-424E-52B2-F4433C5EB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4BF37E-4332-F82A-8B2E-3DE024B16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7C7213-9EB2-F260-A207-0FF90A7F5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DC48E9-F4BB-4B79-6942-D5BAA186C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6C125B-6BF2-95EB-94DF-E6E4025A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391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A36AA-AB89-8048-A945-9CCC91078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C177E4-7DAB-9EEB-1F72-1EF06606A2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07F836-3C52-4591-1D2D-2FACB2034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D729CF-2446-2ED4-9011-460C280BF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D02E2C-151A-8B1C-E506-9CB0B26F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2DF1DD-A942-39F2-D04B-CE5BA92B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94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37E49-EE2D-EA86-4546-4A35FD7B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66ECA9-59BB-B9B3-A5CE-E04E4A962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20A138-CE6F-4F5F-C319-250EE46A59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C6AA9D-2CDE-17B5-E27A-84969E2A5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FE4EE9-80EA-DCFD-5B33-EF4D81674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51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audio" Target="../media/media13.m4a"/><Relationship Id="rId21" Type="http://schemas.microsoft.com/office/2007/relationships/media" Target="../media/media11.m4a"/><Relationship Id="rId34" Type="http://schemas.openxmlformats.org/officeDocument/2006/relationships/audio" Target="../media/media17.m4a"/><Relationship Id="rId42" Type="http://schemas.openxmlformats.org/officeDocument/2006/relationships/image" Target="../media/image3.png"/><Relationship Id="rId47" Type="http://schemas.openxmlformats.org/officeDocument/2006/relationships/image" Target="../media/image6.png"/><Relationship Id="rId50" Type="http://schemas.openxmlformats.org/officeDocument/2006/relationships/image" Target="../media/image9.png"/><Relationship Id="rId55" Type="http://schemas.openxmlformats.org/officeDocument/2006/relationships/image" Target="../media/image14.png"/><Relationship Id="rId63" Type="http://schemas.openxmlformats.org/officeDocument/2006/relationships/image" Target="../media/image22.png"/><Relationship Id="rId7" Type="http://schemas.microsoft.com/office/2007/relationships/media" Target="../media/media4.m4a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9" Type="http://schemas.microsoft.com/office/2007/relationships/media" Target="../media/media15.m4a"/><Relationship Id="rId11" Type="http://schemas.microsoft.com/office/2007/relationships/media" Target="../media/media6.m4a"/><Relationship Id="rId24" Type="http://schemas.openxmlformats.org/officeDocument/2006/relationships/audio" Target="../media/media12.m4a"/><Relationship Id="rId32" Type="http://schemas.openxmlformats.org/officeDocument/2006/relationships/audio" Target="../media/media16.m4a"/><Relationship Id="rId37" Type="http://schemas.microsoft.com/office/2007/relationships/media" Target="../media/media19.m4a"/><Relationship Id="rId40" Type="http://schemas.openxmlformats.org/officeDocument/2006/relationships/image" Target="../media/image1.png"/><Relationship Id="rId45" Type="http://schemas.openxmlformats.org/officeDocument/2006/relationships/image" Target="../media/image5.png"/><Relationship Id="rId53" Type="http://schemas.openxmlformats.org/officeDocument/2006/relationships/image" Target="../media/image12.png"/><Relationship Id="rId58" Type="http://schemas.openxmlformats.org/officeDocument/2006/relationships/image" Target="../media/image17.png"/><Relationship Id="rId66" Type="http://schemas.openxmlformats.org/officeDocument/2006/relationships/image" Target="../media/image25.png"/><Relationship Id="rId5" Type="http://schemas.microsoft.com/office/2007/relationships/media" Target="../media/media3.m4a"/><Relationship Id="rId61" Type="http://schemas.openxmlformats.org/officeDocument/2006/relationships/image" Target="../media/image20.png"/><Relationship Id="rId19" Type="http://schemas.microsoft.com/office/2007/relationships/media" Target="../media/media10.m4a"/><Relationship Id="rId14" Type="http://schemas.openxmlformats.org/officeDocument/2006/relationships/audio" Target="../media/media7.m4a"/><Relationship Id="rId22" Type="http://schemas.openxmlformats.org/officeDocument/2006/relationships/audio" Target="../media/media11.m4a"/><Relationship Id="rId27" Type="http://schemas.microsoft.com/office/2007/relationships/media" Target="../media/media14.m4a"/><Relationship Id="rId30" Type="http://schemas.openxmlformats.org/officeDocument/2006/relationships/audio" Target="../media/media15.m4a"/><Relationship Id="rId35" Type="http://schemas.microsoft.com/office/2007/relationships/media" Target="../media/media18.m4a"/><Relationship Id="rId43" Type="http://schemas.openxmlformats.org/officeDocument/2006/relationships/image" Target="../media/image4.png"/><Relationship Id="rId48" Type="http://schemas.openxmlformats.org/officeDocument/2006/relationships/image" Target="../media/image7.png"/><Relationship Id="rId56" Type="http://schemas.openxmlformats.org/officeDocument/2006/relationships/image" Target="../media/image15.png"/><Relationship Id="rId64" Type="http://schemas.openxmlformats.org/officeDocument/2006/relationships/image" Target="../media/image23.png"/><Relationship Id="rId8" Type="http://schemas.openxmlformats.org/officeDocument/2006/relationships/audio" Target="../media/media4.m4a"/><Relationship Id="rId51" Type="http://schemas.openxmlformats.org/officeDocument/2006/relationships/image" Target="../media/image10.png"/><Relationship Id="rId3" Type="http://schemas.microsoft.com/office/2007/relationships/media" Target="../media/media2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microsoft.com/office/2007/relationships/media" Target="../media/media13.m4a"/><Relationship Id="rId33" Type="http://schemas.microsoft.com/office/2007/relationships/media" Target="../media/media17.m4a"/><Relationship Id="rId38" Type="http://schemas.openxmlformats.org/officeDocument/2006/relationships/audio" Target="../media/media19.m4a"/><Relationship Id="rId46" Type="http://schemas.microsoft.com/office/2007/relationships/hdphoto" Target="../media/hdphoto2.wdp"/><Relationship Id="rId59" Type="http://schemas.openxmlformats.org/officeDocument/2006/relationships/image" Target="../media/image18.png"/><Relationship Id="rId67" Type="http://schemas.openxmlformats.org/officeDocument/2006/relationships/image" Target="../media/image26.png"/><Relationship Id="rId20" Type="http://schemas.openxmlformats.org/officeDocument/2006/relationships/audio" Target="../media/media10.m4a"/><Relationship Id="rId41" Type="http://schemas.openxmlformats.org/officeDocument/2006/relationships/image" Target="../media/image2.png"/><Relationship Id="rId54" Type="http://schemas.openxmlformats.org/officeDocument/2006/relationships/image" Target="../media/image13.png"/><Relationship Id="rId62" Type="http://schemas.openxmlformats.org/officeDocument/2006/relationships/image" Target="../media/image21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5" Type="http://schemas.microsoft.com/office/2007/relationships/media" Target="../media/media8.m4a"/><Relationship Id="rId23" Type="http://schemas.microsoft.com/office/2007/relationships/media" Target="../media/media12.m4a"/><Relationship Id="rId28" Type="http://schemas.openxmlformats.org/officeDocument/2006/relationships/audio" Target="../media/media14.m4a"/><Relationship Id="rId36" Type="http://schemas.openxmlformats.org/officeDocument/2006/relationships/audio" Target="../media/media18.m4a"/><Relationship Id="rId49" Type="http://schemas.openxmlformats.org/officeDocument/2006/relationships/image" Target="../media/image8.png"/><Relationship Id="rId57" Type="http://schemas.openxmlformats.org/officeDocument/2006/relationships/image" Target="../media/image16.png"/><Relationship Id="rId10" Type="http://schemas.openxmlformats.org/officeDocument/2006/relationships/audio" Target="../media/media5.m4a"/><Relationship Id="rId31" Type="http://schemas.microsoft.com/office/2007/relationships/media" Target="../media/media16.m4a"/><Relationship Id="rId44" Type="http://schemas.microsoft.com/office/2007/relationships/hdphoto" Target="../media/hdphoto1.wdp"/><Relationship Id="rId52" Type="http://schemas.openxmlformats.org/officeDocument/2006/relationships/image" Target="../media/image11.png"/><Relationship Id="rId60" Type="http://schemas.openxmlformats.org/officeDocument/2006/relationships/image" Target="../media/image19.png"/><Relationship Id="rId65" Type="http://schemas.openxmlformats.org/officeDocument/2006/relationships/image" Target="../media/image24.pn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39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48D5FE-A1D9-1DC5-87D0-ED416B3E6ED9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-4036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8BECAB3-11A0-C629-9EBC-2305B1D25D67}"/>
              </a:ext>
            </a:extLst>
          </p:cNvPr>
          <p:cNvSpPr/>
          <p:nvPr/>
        </p:nvSpPr>
        <p:spPr>
          <a:xfrm>
            <a:off x="1193074" y="3744685"/>
            <a:ext cx="2734491" cy="166333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268F1E7-3652-F6BA-F3A3-CF8356563C6B}"/>
              </a:ext>
            </a:extLst>
          </p:cNvPr>
          <p:cNvSpPr/>
          <p:nvPr/>
        </p:nvSpPr>
        <p:spPr>
          <a:xfrm>
            <a:off x="4728754" y="3744685"/>
            <a:ext cx="2734491" cy="166333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BF1AE8-42BF-4594-D856-83B6195AE35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4746" y="2131350"/>
            <a:ext cx="3323834" cy="3323834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CC3F4D5-5FDE-301E-683E-7FFAD6C7166B}"/>
              </a:ext>
            </a:extLst>
          </p:cNvPr>
          <p:cNvSpPr/>
          <p:nvPr/>
        </p:nvSpPr>
        <p:spPr>
          <a:xfrm>
            <a:off x="2560318" y="97972"/>
            <a:ext cx="4132217" cy="341376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C32770-42FD-BC32-FE98-DB91B64803A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2353" y="283029"/>
            <a:ext cx="3043646" cy="304364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5DFDFC-65FA-6907-F42C-96759C519088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20204" r="22026" b="23129"/>
          <a:stretch>
            <a:fillRect/>
          </a:stretch>
        </p:blipFill>
        <p:spPr>
          <a:xfrm>
            <a:off x="1375115" y="3744685"/>
            <a:ext cx="1942851" cy="166333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6157F46-3896-9381-2EB4-C204404C2E57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68" t="14303" r="21311" b="22713"/>
          <a:stretch>
            <a:fillRect/>
          </a:stretch>
        </p:blipFill>
        <p:spPr>
          <a:xfrm>
            <a:off x="5442856" y="3744685"/>
            <a:ext cx="1410790" cy="16633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373071D-6C64-85E0-29DD-1E7BA60DA41F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3049" y="160019"/>
            <a:ext cx="3268981" cy="32689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778E529-AD89-BF1D-A96C-8DB141A39B6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5" b="6075"/>
          <a:stretch/>
        </p:blipFill>
        <p:spPr>
          <a:xfrm>
            <a:off x="2714167" y="183757"/>
            <a:ext cx="3803466" cy="334137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EF28CAB-7E3B-261F-575B-B3AE2DEF3A7C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0" b="12740"/>
          <a:stretch/>
        </p:blipFill>
        <p:spPr>
          <a:xfrm>
            <a:off x="2632714" y="438317"/>
            <a:ext cx="3884919" cy="289505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A63FA3F-36FB-0205-2B4C-3BA5F350EFDF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0" b="-1518"/>
          <a:stretch>
            <a:fillRect/>
          </a:stretch>
        </p:blipFill>
        <p:spPr>
          <a:xfrm rot="1594970">
            <a:off x="3256603" y="251481"/>
            <a:ext cx="2698241" cy="352924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154D47C-C79A-9C5C-6A7E-05CAD917BB17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7790" y="169881"/>
            <a:ext cx="3428999" cy="34289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0E83E5-BE45-2924-F415-DE91168837F6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4919" y="181822"/>
            <a:ext cx="3374569" cy="331908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64758AA-94E2-8601-A392-8ECF99E52613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2716" y="76746"/>
            <a:ext cx="3435526" cy="343552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5B00CE8-4490-12A5-8990-1819C34E7D56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" b="-996"/>
          <a:stretch>
            <a:fillRect/>
          </a:stretch>
        </p:blipFill>
        <p:spPr>
          <a:xfrm>
            <a:off x="2699796" y="28711"/>
            <a:ext cx="3647380" cy="365837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9FFBF08-381C-37A9-E5EC-20482986471F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713361">
            <a:off x="2942140" y="198560"/>
            <a:ext cx="3374569" cy="337456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67A94C8-8DD6-55B9-C037-D117EE45E45C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4894" y="164030"/>
            <a:ext cx="3387732" cy="338773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202E54D-EE80-7D3A-088D-41A8EBB6E101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6043" y="215203"/>
            <a:ext cx="3516086" cy="351608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B4769C5-41C0-B906-4BD8-1E96E98EFAA9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5070" y="36466"/>
            <a:ext cx="3516086" cy="351608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C099B0B-B6F7-5864-2542-5633D905B2E4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2508" y="19795"/>
            <a:ext cx="3593916" cy="353702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C69D343-C8C4-774A-F2D8-E250CB1CDB8A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7" r="11237"/>
          <a:stretch/>
        </p:blipFill>
        <p:spPr>
          <a:xfrm>
            <a:off x="2958154" y="-99176"/>
            <a:ext cx="3043646" cy="392595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6348035-6B0E-E69D-17B5-87EC9DDB9847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2140" y="136916"/>
            <a:ext cx="3539382" cy="344312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30330FC-A9AB-CAEA-49EA-66E95E9DD9A1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154" y="123116"/>
            <a:ext cx="3625471" cy="362547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1CBB6AE-90D2-C7E3-23F6-FAA841D2E1DB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2207" y="48828"/>
            <a:ext cx="3715027" cy="371502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E93D14F2-3600-4354-2B22-6052A399DC32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9997" y="-165698"/>
            <a:ext cx="3945221" cy="3945221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034041C-F154-BEA7-3E3A-78F471085A95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" y="-23223"/>
            <a:ext cx="1475405" cy="1358181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31AE7759-E7BD-08B1-5C69-A18332F02FD3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179" y="707008"/>
            <a:ext cx="2009524" cy="2380952"/>
          </a:xfrm>
          <a:prstGeom prst="rect">
            <a:avLst/>
          </a:prstGeom>
        </p:spPr>
      </p:pic>
      <p:pic>
        <p:nvPicPr>
          <p:cNvPr id="2" name="халат">
            <a:hlinkClick r:id="" action="ppaction://media"/>
            <a:extLst>
              <a:ext uri="{FF2B5EF4-FFF2-40B4-BE49-F238E27FC236}">
                <a16:creationId xmlns:a16="http://schemas.microsoft.com/office/drawing/2014/main" id="{EEFA2DFC-0018-8C20-FA1B-25E3E8185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8051302" y="5565827"/>
            <a:ext cx="487363" cy="487362"/>
          </a:xfrm>
          <a:prstGeom prst="rect">
            <a:avLst/>
          </a:prstGeom>
        </p:spPr>
      </p:pic>
      <p:pic>
        <p:nvPicPr>
          <p:cNvPr id="3" name="акула">
            <a:hlinkClick r:id="" action="ppaction://media"/>
            <a:extLst>
              <a:ext uri="{FF2B5EF4-FFF2-40B4-BE49-F238E27FC236}">
                <a16:creationId xmlns:a16="http://schemas.microsoft.com/office/drawing/2014/main" id="{B4ED7645-A4D3-E2C4-85F2-8AB5C1CE44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3950919" y="5565827"/>
            <a:ext cx="487363" cy="487362"/>
          </a:xfrm>
          <a:prstGeom prst="rect">
            <a:avLst/>
          </a:prstGeom>
        </p:spPr>
      </p:pic>
      <p:pic>
        <p:nvPicPr>
          <p:cNvPr id="10" name="жираф">
            <a:hlinkClick r:id="" action="ppaction://media"/>
            <a:extLst>
              <a:ext uri="{FF2B5EF4-FFF2-40B4-BE49-F238E27FC236}">
                <a16:creationId xmlns:a16="http://schemas.microsoft.com/office/drawing/2014/main" id="{2419468C-A270-D657-D008-835229B0923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7225877" y="5587730"/>
            <a:ext cx="487363" cy="487362"/>
          </a:xfrm>
          <a:prstGeom prst="rect">
            <a:avLst/>
          </a:prstGeom>
        </p:spPr>
      </p:pic>
      <p:pic>
        <p:nvPicPr>
          <p:cNvPr id="15" name="колба">
            <a:hlinkClick r:id="" action="ppaction://media"/>
            <a:extLst>
              <a:ext uri="{FF2B5EF4-FFF2-40B4-BE49-F238E27FC236}">
                <a16:creationId xmlns:a16="http://schemas.microsoft.com/office/drawing/2014/main" id="{1A37B742-F83E-6B5E-9C95-F3FCDB530AF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5604601" y="5565827"/>
            <a:ext cx="487363" cy="487362"/>
          </a:xfrm>
          <a:prstGeom prst="rect">
            <a:avLst/>
          </a:prstGeom>
        </p:spPr>
      </p:pic>
      <p:pic>
        <p:nvPicPr>
          <p:cNvPr id="41" name="Морозиво">
            <a:hlinkClick r:id="" action="ppaction://media"/>
            <a:extLst>
              <a:ext uri="{FF2B5EF4-FFF2-40B4-BE49-F238E27FC236}">
                <a16:creationId xmlns:a16="http://schemas.microsoft.com/office/drawing/2014/main" id="{E71CD1C2-5216-8E28-0B6B-DF508CA17BF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1473227" y="5573720"/>
            <a:ext cx="487363" cy="487363"/>
          </a:xfrm>
          <a:prstGeom prst="rect">
            <a:avLst/>
          </a:prstGeom>
        </p:spPr>
      </p:pic>
      <p:pic>
        <p:nvPicPr>
          <p:cNvPr id="43" name="сироп">
            <a:hlinkClick r:id="" action="ppaction://media"/>
            <a:extLst>
              <a:ext uri="{FF2B5EF4-FFF2-40B4-BE49-F238E27FC236}">
                <a16:creationId xmlns:a16="http://schemas.microsoft.com/office/drawing/2014/main" id="{AC80EA51-49BF-F799-EAEC-900A27EFF7B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2313440" y="5573719"/>
            <a:ext cx="487363" cy="487363"/>
          </a:xfrm>
          <a:prstGeom prst="rect">
            <a:avLst/>
          </a:prstGeom>
        </p:spPr>
      </p:pic>
      <p:pic>
        <p:nvPicPr>
          <p:cNvPr id="45" name="Голос 260217_234529">
            <a:hlinkClick r:id="" action="ppaction://media"/>
            <a:extLst>
              <a:ext uri="{FF2B5EF4-FFF2-40B4-BE49-F238E27FC236}">
                <a16:creationId xmlns:a16="http://schemas.microsoft.com/office/drawing/2014/main" id="{00993880-9EE1-118E-D65D-8100B3E6734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3121927" y="5565387"/>
            <a:ext cx="487363" cy="487363"/>
          </a:xfrm>
          <a:prstGeom prst="rect">
            <a:avLst/>
          </a:prstGeom>
        </p:spPr>
      </p:pic>
      <p:pic>
        <p:nvPicPr>
          <p:cNvPr id="47" name="перо">
            <a:hlinkClick r:id="" action="ppaction://media"/>
            <a:extLst>
              <a:ext uri="{FF2B5EF4-FFF2-40B4-BE49-F238E27FC236}">
                <a16:creationId xmlns:a16="http://schemas.microsoft.com/office/drawing/2014/main" id="{F054FBCB-30B0-DB55-4DD2-9A925EDBEE1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4790864" y="5573719"/>
            <a:ext cx="487363" cy="487363"/>
          </a:xfrm>
          <a:prstGeom prst="rect">
            <a:avLst/>
          </a:prstGeom>
        </p:spPr>
      </p:pic>
      <p:pic>
        <p:nvPicPr>
          <p:cNvPr id="49" name="пырат">
            <a:hlinkClick r:id="" action="ppaction://media"/>
            <a:extLst>
              <a:ext uri="{FF2B5EF4-FFF2-40B4-BE49-F238E27FC236}">
                <a16:creationId xmlns:a16="http://schemas.microsoft.com/office/drawing/2014/main" id="{6F90770A-65AB-632B-A0E2-0F84B28CBF13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6428343" y="5565386"/>
            <a:ext cx="487363" cy="487363"/>
          </a:xfrm>
          <a:prstGeom prst="rect">
            <a:avLst/>
          </a:prstGeom>
        </p:spPr>
      </p:pic>
      <p:pic>
        <p:nvPicPr>
          <p:cNvPr id="51" name="колосок">
            <a:hlinkClick r:id="" action="ppaction://media"/>
            <a:extLst>
              <a:ext uri="{FF2B5EF4-FFF2-40B4-BE49-F238E27FC236}">
                <a16:creationId xmlns:a16="http://schemas.microsoft.com/office/drawing/2014/main" id="{4FC829C5-22F6-91B3-F04A-C96689421E2C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8874577" y="5587730"/>
            <a:ext cx="487363" cy="487363"/>
          </a:xfrm>
          <a:prstGeom prst="rect">
            <a:avLst/>
          </a:prstGeom>
        </p:spPr>
      </p:pic>
      <p:pic>
        <p:nvPicPr>
          <p:cNvPr id="53" name="печера">
            <a:hlinkClick r:id="" action="ppaction://media"/>
            <a:extLst>
              <a:ext uri="{FF2B5EF4-FFF2-40B4-BE49-F238E27FC236}">
                <a16:creationId xmlns:a16="http://schemas.microsoft.com/office/drawing/2014/main" id="{38F23655-522C-62DA-A851-598AD2DE5EB8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1483722" y="6205638"/>
            <a:ext cx="487363" cy="487363"/>
          </a:xfrm>
          <a:prstGeom prst="rect">
            <a:avLst/>
          </a:prstGeom>
        </p:spPr>
      </p:pic>
      <p:pic>
        <p:nvPicPr>
          <p:cNvPr id="55" name="мило">
            <a:hlinkClick r:id="" action="ppaction://media"/>
            <a:extLst>
              <a:ext uri="{FF2B5EF4-FFF2-40B4-BE49-F238E27FC236}">
                <a16:creationId xmlns:a16="http://schemas.microsoft.com/office/drawing/2014/main" id="{82E6A51F-68FE-5D7D-EAF6-116EB1FE50E6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2313439" y="6212606"/>
            <a:ext cx="487363" cy="487363"/>
          </a:xfrm>
          <a:prstGeom prst="rect">
            <a:avLst/>
          </a:prstGeom>
        </p:spPr>
      </p:pic>
      <p:pic>
        <p:nvPicPr>
          <p:cNvPr id="57" name="шорти">
            <a:hlinkClick r:id="" action="ppaction://media"/>
            <a:extLst>
              <a:ext uri="{FF2B5EF4-FFF2-40B4-BE49-F238E27FC236}">
                <a16:creationId xmlns:a16="http://schemas.microsoft.com/office/drawing/2014/main" id="{50258B06-2886-D2D7-0DCF-E7EB255B603A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3107670" y="6214630"/>
            <a:ext cx="487363" cy="487363"/>
          </a:xfrm>
          <a:prstGeom prst="rect">
            <a:avLst/>
          </a:prstGeom>
        </p:spPr>
      </p:pic>
      <p:pic>
        <p:nvPicPr>
          <p:cNvPr id="58" name="корона">
            <a:hlinkClick r:id="" action="ppaction://media"/>
            <a:extLst>
              <a:ext uri="{FF2B5EF4-FFF2-40B4-BE49-F238E27FC236}">
                <a16:creationId xmlns:a16="http://schemas.microsoft.com/office/drawing/2014/main" id="{88759510-18A6-6134-2544-AF188406BA8F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3923529" y="6230036"/>
            <a:ext cx="487363" cy="487363"/>
          </a:xfrm>
          <a:prstGeom prst="rect">
            <a:avLst/>
          </a:prstGeom>
        </p:spPr>
      </p:pic>
      <p:pic>
        <p:nvPicPr>
          <p:cNvPr id="60" name="молоко">
            <a:hlinkClick r:id="" action="ppaction://media"/>
            <a:extLst>
              <a:ext uri="{FF2B5EF4-FFF2-40B4-BE49-F238E27FC236}">
                <a16:creationId xmlns:a16="http://schemas.microsoft.com/office/drawing/2014/main" id="{E550234B-792E-69FD-F4D9-B486C0B412C9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4782068" y="6211962"/>
            <a:ext cx="487363" cy="487363"/>
          </a:xfrm>
          <a:prstGeom prst="rect">
            <a:avLst/>
          </a:prstGeom>
        </p:spPr>
      </p:pic>
      <p:pic>
        <p:nvPicPr>
          <p:cNvPr id="61" name="корова">
            <a:hlinkClick r:id="" action="ppaction://media"/>
            <a:extLst>
              <a:ext uri="{FF2B5EF4-FFF2-40B4-BE49-F238E27FC236}">
                <a16:creationId xmlns:a16="http://schemas.microsoft.com/office/drawing/2014/main" id="{54E5299B-A5AB-6DED-5A5B-6855FBDC6376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5600631" y="6225836"/>
            <a:ext cx="487363" cy="487363"/>
          </a:xfrm>
          <a:prstGeom prst="rect">
            <a:avLst/>
          </a:prstGeom>
        </p:spPr>
      </p:pic>
      <p:pic>
        <p:nvPicPr>
          <p:cNvPr id="62" name="горобець">
            <a:hlinkClick r:id="" action="ppaction://media"/>
            <a:extLst>
              <a:ext uri="{FF2B5EF4-FFF2-40B4-BE49-F238E27FC236}">
                <a16:creationId xmlns:a16="http://schemas.microsoft.com/office/drawing/2014/main" id="{EA22516F-74CF-240C-165D-958C7EF1A728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6409091" y="6228016"/>
            <a:ext cx="487363" cy="487363"/>
          </a:xfrm>
          <a:prstGeom prst="rect">
            <a:avLst/>
          </a:prstGeom>
        </p:spPr>
      </p:pic>
      <p:pic>
        <p:nvPicPr>
          <p:cNvPr id="63" name="футболка">
            <a:hlinkClick r:id="" action="ppaction://media"/>
            <a:extLst>
              <a:ext uri="{FF2B5EF4-FFF2-40B4-BE49-F238E27FC236}">
                <a16:creationId xmlns:a16="http://schemas.microsoft.com/office/drawing/2014/main" id="{4325FEFF-6916-C9EA-F080-FCA61BEC1F56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7222067" y="6241242"/>
            <a:ext cx="487363" cy="487363"/>
          </a:xfrm>
          <a:prstGeom prst="rect">
            <a:avLst/>
          </a:prstGeom>
        </p:spPr>
      </p:pic>
      <p:pic>
        <p:nvPicPr>
          <p:cNvPr id="64" name="пила">
            <a:hlinkClick r:id="" action="ppaction://media"/>
            <a:extLst>
              <a:ext uri="{FF2B5EF4-FFF2-40B4-BE49-F238E27FC236}">
                <a16:creationId xmlns:a16="http://schemas.microsoft.com/office/drawing/2014/main" id="{F8ECD604-C9A3-9ABC-74D9-0A363FA79E09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7995416" y="62119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7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6" dur="1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0" dur="24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20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 dur="2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2" dur="20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6" dur="192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0" dur="221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4" dur="224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8" dur="194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2" dur="206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236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0" dur="2069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21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8" dur="2112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2" dur="2069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6" dur="2197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0" dur="2048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4" dur="2112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8" dur="206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2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2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3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3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3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3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3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3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3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3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3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3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3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98B7D3-5E73-4741-B983-9D4BB62FBE9F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59C29D11-E6A9-438D-8E4C-333FE532C4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84B2B3-D3E0-4044-9E9D-833DAF5144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0</Words>
  <Application>Microsoft Office PowerPoint</Application>
  <PresentationFormat>Widescreen</PresentationFormat>
  <Paragraphs>0</Paragraphs>
  <Slides>1</Slides>
  <Notes>0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11</cp:revision>
  <dcterms:created xsi:type="dcterms:W3CDTF">2026-02-10T22:27:23Z</dcterms:created>
  <dcterms:modified xsi:type="dcterms:W3CDTF">2026-02-21T20:18:48Z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