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30A8A4-4039-CFFA-E877-D522A0B56BC9}" v="1" dt="2026-02-21T20:13:43.568"/>
    <p1510:client id="{EC8278D1-164E-1F66-259E-5A1DFE73FD9B}" v="32" dt="2026-02-21T20:13:27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F30A8A4-4039-CFFA-E877-D522A0B56BC9}"/>
    <pc:docChg chg="modSld">
      <pc:chgData name="somovaasya3" userId="S::somovaasya3_gmail.com#ext#@slideedu.onmicrosoft.com::05b36399-d501-4a7b-87fd-615099445ab5" providerId="AD" clId="Web-{BF30A8A4-4039-CFFA-E877-D522A0B56BC9}" dt="2026-02-21T20:13:43.568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BF30A8A4-4039-CFFA-E877-D522A0B56BC9}" dt="2026-02-21T20:13:43.568" v="0" actId="1076"/>
        <pc:sldMkLst>
          <pc:docMk/>
          <pc:sldMk cId="2799879124" sldId="256"/>
        </pc:sldMkLst>
        <pc:picChg chg="mod">
          <ac:chgData name="somovaasya3" userId="S::somovaasya3_gmail.com#ext#@slideedu.onmicrosoft.com::05b36399-d501-4a7b-87fd-615099445ab5" providerId="AD" clId="Web-{BF30A8A4-4039-CFFA-E877-D522A0B56BC9}" dt="2026-02-21T20:13:43.568" v="0" actId="1076"/>
          <ac:picMkLst>
            <pc:docMk/>
            <pc:sldMk cId="2799879124" sldId="256"/>
            <ac:picMk id="82" creationId="{31AE7759-E7BD-08B1-5C69-A18332F02FD3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EC8278D1-164E-1F66-259E-5A1DFE73FD9B}"/>
    <pc:docChg chg="modSld">
      <pc:chgData name="somovaasya3" userId="S::somovaasya3_gmail.com#ext#@slideedu.onmicrosoft.com::05b36399-d501-4a7b-87fd-615099445ab5" providerId="AD" clId="Web-{EC8278D1-164E-1F66-259E-5A1DFE73FD9B}" dt="2026-02-21T20:13:27.032" v="31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EC8278D1-164E-1F66-259E-5A1DFE73FD9B}" dt="2026-02-21T20:13:27.032" v="31" actId="1076"/>
        <pc:sldMkLst>
          <pc:docMk/>
          <pc:sldMk cId="2799879124" sldId="256"/>
        </pc:sldMkLst>
        <pc:picChg chg="del">
          <ac:chgData name="somovaasya3" userId="S::somovaasya3_gmail.com#ext#@slideedu.onmicrosoft.com::05b36399-d501-4a7b-87fd-615099445ab5" providerId="AD" clId="Web-{EC8278D1-164E-1F66-259E-5A1DFE73FD9B}" dt="2026-02-21T20:13:17.610" v="28"/>
          <ac:picMkLst>
            <pc:docMk/>
            <pc:sldMk cId="2799879124" sldId="256"/>
            <ac:picMk id="10" creationId="{D5E58E2B-DD01-FB87-308B-F9345F2A13C8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39.078" v="14" actId="1076"/>
          <ac:picMkLst>
            <pc:docMk/>
            <pc:sldMk cId="2799879124" sldId="256"/>
            <ac:picMk id="28" creationId="{F10E83E5-BE45-2924-F415-DE91168837F6}"/>
          </ac:picMkLst>
        </pc:picChg>
        <pc:picChg chg="del">
          <ac:chgData name="somovaasya3" userId="S::somovaasya3_gmail.com#ext#@slideedu.onmicrosoft.com::05b36399-d501-4a7b-87fd-615099445ab5" providerId="AD" clId="Web-{EC8278D1-164E-1F66-259E-5A1DFE73FD9B}" dt="2026-02-21T20:12:36.968" v="13"/>
          <ac:picMkLst>
            <pc:docMk/>
            <pc:sldMk cId="2799879124" sldId="256"/>
            <ac:picMk id="32" creationId="{D64758AA-94E2-8601-A392-8ECF99E52613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05.688" v="27" actId="1076"/>
          <ac:picMkLst>
            <pc:docMk/>
            <pc:sldMk cId="2799879124" sldId="256"/>
            <ac:picMk id="34" creationId="{35B00CE8-4490-12A5-8990-1819C34E7D56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04.016" v="26" actId="1076"/>
          <ac:picMkLst>
            <pc:docMk/>
            <pc:sldMk cId="2799879124" sldId="256"/>
            <ac:picMk id="36" creationId="{79FFBF08-381C-37A9-E5EC-20482986471F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02.063" v="25" actId="1076"/>
          <ac:picMkLst>
            <pc:docMk/>
            <pc:sldMk cId="2799879124" sldId="256"/>
            <ac:picMk id="38" creationId="{E67A94C8-8DD6-55B9-C037-D117EE45E45C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9.485" v="24" actId="1076"/>
          <ac:picMkLst>
            <pc:docMk/>
            <pc:sldMk cId="2799879124" sldId="256"/>
            <ac:picMk id="40" creationId="{8202E54D-EE80-7D3A-088D-41A8EBB6E101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7.625" v="23" actId="1076"/>
          <ac:picMkLst>
            <pc:docMk/>
            <pc:sldMk cId="2799879124" sldId="256"/>
            <ac:picMk id="42" creationId="{FB4769C5-41C0-B906-4BD8-1E96E98EFAA9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5.656" v="22" actId="1076"/>
          <ac:picMkLst>
            <pc:docMk/>
            <pc:sldMk cId="2799879124" sldId="256"/>
            <ac:picMk id="44" creationId="{6C099B0B-B6F7-5864-2542-5633D905B2E4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4" v="21" actId="1076"/>
          <ac:picMkLst>
            <pc:docMk/>
            <pc:sldMk cId="2799879124" sldId="256"/>
            <ac:picMk id="46" creationId="{7E02D5A6-CFFA-65D4-4DCD-440620DE92B4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2.219" v="20" actId="1076"/>
          <ac:picMkLst>
            <pc:docMk/>
            <pc:sldMk cId="2799879124" sldId="256"/>
            <ac:picMk id="48" creationId="{5C69D343-C8C4-774A-F2D8-E250CB1CDB8A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50.375" v="19" actId="1076"/>
          <ac:picMkLst>
            <pc:docMk/>
            <pc:sldMk cId="2799879124" sldId="256"/>
            <ac:picMk id="50" creationId="{86348035-6B0E-E69D-17B5-87EC9DDB9847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47.766" v="18" actId="1076"/>
          <ac:picMkLst>
            <pc:docMk/>
            <pc:sldMk cId="2799879124" sldId="256"/>
            <ac:picMk id="52" creationId="{030330FC-A9AB-CAEA-49EA-66E95E9DD9A1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45.422" v="17" actId="1076"/>
          <ac:picMkLst>
            <pc:docMk/>
            <pc:sldMk cId="2799879124" sldId="256"/>
            <ac:picMk id="54" creationId="{61CBB6AE-90D2-C7E3-23F6-FAA841D2E1DB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43.500" v="16" actId="1076"/>
          <ac:picMkLst>
            <pc:docMk/>
            <pc:sldMk cId="2799879124" sldId="256"/>
            <ac:picMk id="56" creationId="{E93D14F2-3600-4354-2B22-6052A399DC32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24.391" v="30" actId="1076"/>
          <ac:picMkLst>
            <pc:docMk/>
            <pc:sldMk cId="2799879124" sldId="256"/>
            <ac:picMk id="58" creationId="{E9320391-4114-B62D-73EA-CED5DFEE99F7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19.860" v="29" actId="1076"/>
          <ac:picMkLst>
            <pc:docMk/>
            <pc:sldMk cId="2799879124" sldId="256"/>
            <ac:picMk id="59" creationId="{07CA0D07-3900-8EB3-418C-E6908156FB14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3:27.032" v="31" actId="1076"/>
          <ac:picMkLst>
            <pc:docMk/>
            <pc:sldMk cId="2799879124" sldId="256"/>
            <ac:picMk id="61" creationId="{AD4A1188-6745-CF98-501A-17A27ED2C211}"/>
          </ac:picMkLst>
        </pc:picChg>
        <pc:picChg chg="mod">
          <ac:chgData name="somovaasya3" userId="S::somovaasya3_gmail.com#ext#@slideedu.onmicrosoft.com::05b36399-d501-4a7b-87fd-615099445ab5" providerId="AD" clId="Web-{EC8278D1-164E-1F66-259E-5A1DFE73FD9B}" dt="2026-02-21T20:12:41.547" v="15" actId="1076"/>
          <ac:picMkLst>
            <pc:docMk/>
            <pc:sldMk cId="2799879124" sldId="256"/>
            <ac:picMk id="82" creationId="{31AE7759-E7BD-08B1-5C69-A18332F02F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3.png"/><Relationship Id="rId47" Type="http://schemas.openxmlformats.org/officeDocument/2006/relationships/image" Target="../media/image6.png"/><Relationship Id="rId50" Type="http://schemas.openxmlformats.org/officeDocument/2006/relationships/image" Target="../media/image9.png"/><Relationship Id="rId55" Type="http://schemas.openxmlformats.org/officeDocument/2006/relationships/image" Target="../media/image14.png"/><Relationship Id="rId63" Type="http://schemas.openxmlformats.org/officeDocument/2006/relationships/image" Target="../media/image22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image" Target="../media/image1.png"/><Relationship Id="rId45" Type="http://schemas.openxmlformats.org/officeDocument/2006/relationships/image" Target="../media/image5.png"/><Relationship Id="rId53" Type="http://schemas.openxmlformats.org/officeDocument/2006/relationships/image" Target="../media/image12.png"/><Relationship Id="rId58" Type="http://schemas.openxmlformats.org/officeDocument/2006/relationships/image" Target="../media/image17.png"/><Relationship Id="rId66" Type="http://schemas.openxmlformats.org/officeDocument/2006/relationships/image" Target="../media/image25.png"/><Relationship Id="rId5" Type="http://schemas.microsoft.com/office/2007/relationships/media" Target="../media/media3.m4a"/><Relationship Id="rId61" Type="http://schemas.openxmlformats.org/officeDocument/2006/relationships/image" Target="../media/image20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4.png"/><Relationship Id="rId48" Type="http://schemas.openxmlformats.org/officeDocument/2006/relationships/image" Target="../media/image7.png"/><Relationship Id="rId56" Type="http://schemas.openxmlformats.org/officeDocument/2006/relationships/image" Target="../media/image15.png"/><Relationship Id="rId64" Type="http://schemas.openxmlformats.org/officeDocument/2006/relationships/image" Target="../media/image23.png"/><Relationship Id="rId8" Type="http://schemas.openxmlformats.org/officeDocument/2006/relationships/audio" Target="../media/media4.m4a"/><Relationship Id="rId51" Type="http://schemas.openxmlformats.org/officeDocument/2006/relationships/image" Target="../media/image10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2.wdp"/><Relationship Id="rId59" Type="http://schemas.openxmlformats.org/officeDocument/2006/relationships/image" Target="../media/image18.png"/><Relationship Id="rId67" Type="http://schemas.openxmlformats.org/officeDocument/2006/relationships/image" Target="../media/image26.png"/><Relationship Id="rId20" Type="http://schemas.openxmlformats.org/officeDocument/2006/relationships/audio" Target="../media/media10.m4a"/><Relationship Id="rId41" Type="http://schemas.openxmlformats.org/officeDocument/2006/relationships/image" Target="../media/image2.png"/><Relationship Id="rId54" Type="http://schemas.openxmlformats.org/officeDocument/2006/relationships/image" Target="../media/image13.png"/><Relationship Id="rId62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microsoft.com/office/2007/relationships/hdphoto" Target="../media/hdphoto1.wdp"/><Relationship Id="rId52" Type="http://schemas.openxmlformats.org/officeDocument/2006/relationships/image" Target="../media/image11.png"/><Relationship Id="rId60" Type="http://schemas.openxmlformats.org/officeDocument/2006/relationships/image" Target="../media/image19.png"/><Relationship Id="rId65" Type="http://schemas.openxmlformats.org/officeDocument/2006/relationships/image" Target="../media/image24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-7893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978" y="255338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621" r="6225" b="16551"/>
          <a:stretch>
            <a:fillRect/>
          </a:stretch>
        </p:blipFill>
        <p:spPr>
          <a:xfrm>
            <a:off x="2837512" y="54999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5" b="12740"/>
          <a:stretch>
            <a:fillRect/>
          </a:stretch>
        </p:blipFill>
        <p:spPr>
          <a:xfrm>
            <a:off x="2738959" y="38810"/>
            <a:ext cx="3884919" cy="31446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b="15425"/>
          <a:stretch/>
        </p:blipFill>
        <p:spPr>
          <a:xfrm>
            <a:off x="2588095" y="292303"/>
            <a:ext cx="4186646" cy="2895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68" y="6657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74" y="118948"/>
            <a:ext cx="3374569" cy="33745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8129" r="6074" b="17408"/>
          <a:stretch>
            <a:fillRect/>
          </a:stretch>
        </p:blipFill>
        <p:spPr>
          <a:xfrm>
            <a:off x="2729649" y="422836"/>
            <a:ext cx="4008566" cy="294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51" y="27880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97" y="163015"/>
            <a:ext cx="3387732" cy="34382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8991" y="114301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0387" y="-122147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62" y="-7066"/>
            <a:ext cx="3593916" cy="35939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22524" b="7007"/>
          <a:stretch>
            <a:fillRect/>
          </a:stretch>
        </p:blipFill>
        <p:spPr>
          <a:xfrm rot="18654319">
            <a:off x="3479122" y="-348952"/>
            <a:ext cx="2421814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30906"/>
          <a:stretch>
            <a:fillRect/>
          </a:stretch>
        </p:blipFill>
        <p:spPr>
          <a:xfrm rot="3415938">
            <a:off x="3935026" y="-695878"/>
            <a:ext cx="1807568" cy="47707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84" y="-55437"/>
            <a:ext cx="3539382" cy="3539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965" y="-54924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22" y="105177"/>
            <a:ext cx="3249874" cy="32498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13" y="-2207"/>
            <a:ext cx="3682781" cy="3682781"/>
          </a:xfrm>
          <a:prstGeom prst="rect">
            <a:avLst/>
          </a:prstGeom>
        </p:spPr>
      </p:pic>
      <p:pic>
        <p:nvPicPr>
          <p:cNvPr id="58" name="лаванда">
            <a:hlinkClick r:id="" action="ppaction://media"/>
            <a:extLst>
              <a:ext uri="{FF2B5EF4-FFF2-40B4-BE49-F238E27FC236}">
                <a16:creationId xmlns:a16="http://schemas.microsoft.com/office/drawing/2014/main" id="{E9320391-4114-B62D-73EA-CED5DFEE9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063952" y="5540233"/>
            <a:ext cx="487363" cy="487362"/>
          </a:xfrm>
          <a:prstGeom prst="rect">
            <a:avLst/>
          </a:prstGeom>
        </p:spPr>
      </p:pic>
      <p:pic>
        <p:nvPicPr>
          <p:cNvPr id="59" name="лаваш">
            <a:hlinkClick r:id="" action="ppaction://media"/>
            <a:extLst>
              <a:ext uri="{FF2B5EF4-FFF2-40B4-BE49-F238E27FC236}">
                <a16:creationId xmlns:a16="http://schemas.microsoft.com/office/drawing/2014/main" id="{07CA0D07-3900-8EB3-418C-E6908156F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7305373" y="5548281"/>
            <a:ext cx="487363" cy="487362"/>
          </a:xfrm>
          <a:prstGeom prst="rect">
            <a:avLst/>
          </a:prstGeom>
        </p:spPr>
      </p:pic>
      <p:pic>
        <p:nvPicPr>
          <p:cNvPr id="60" name="лама">
            <a:hlinkClick r:id="" action="ppaction://media"/>
            <a:extLst>
              <a:ext uri="{FF2B5EF4-FFF2-40B4-BE49-F238E27FC236}">
                <a16:creationId xmlns:a16="http://schemas.microsoft.com/office/drawing/2014/main" id="{C5F51A82-A231-1097-D3A2-CA7F4BB07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783271" y="5543380"/>
            <a:ext cx="487363" cy="487362"/>
          </a:xfrm>
          <a:prstGeom prst="rect">
            <a:avLst/>
          </a:prstGeom>
        </p:spPr>
      </p:pic>
      <p:pic>
        <p:nvPicPr>
          <p:cNvPr id="61" name="лампа">
            <a:hlinkClick r:id="" action="ppaction://media"/>
            <a:extLst>
              <a:ext uri="{FF2B5EF4-FFF2-40B4-BE49-F238E27FC236}">
                <a16:creationId xmlns:a16="http://schemas.microsoft.com/office/drawing/2014/main" id="{AD4A1188-6745-CF98-501A-17A27ED2C2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819427" y="5798624"/>
            <a:ext cx="487363" cy="487362"/>
          </a:xfrm>
          <a:prstGeom prst="rect">
            <a:avLst/>
          </a:prstGeom>
        </p:spPr>
      </p:pic>
      <p:pic>
        <p:nvPicPr>
          <p:cNvPr id="65" name="ложка">
            <a:hlinkClick r:id="" action="ppaction://media"/>
            <a:extLst>
              <a:ext uri="{FF2B5EF4-FFF2-40B4-BE49-F238E27FC236}">
                <a16:creationId xmlns:a16="http://schemas.microsoft.com/office/drawing/2014/main" id="{06F4ABB8-8ADF-EE3A-86C4-095E6CA01AC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068251" y="6258065"/>
            <a:ext cx="487363" cy="487362"/>
          </a:xfrm>
          <a:prstGeom prst="rect">
            <a:avLst/>
          </a:prstGeom>
        </p:spPr>
      </p:pic>
      <p:pic>
        <p:nvPicPr>
          <p:cNvPr id="67" name="лупа">
            <a:hlinkClick r:id="" action="ppaction://media"/>
            <a:extLst>
              <a:ext uri="{FF2B5EF4-FFF2-40B4-BE49-F238E27FC236}">
                <a16:creationId xmlns:a16="http://schemas.microsoft.com/office/drawing/2014/main" id="{8D9D7A4E-D039-6114-D14E-732EDF3BC4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017063" y="6235447"/>
            <a:ext cx="487363" cy="487362"/>
          </a:xfrm>
          <a:prstGeom prst="rect">
            <a:avLst/>
          </a:prstGeom>
        </p:spPr>
      </p:pic>
      <p:pic>
        <p:nvPicPr>
          <p:cNvPr id="69" name="рак">
            <a:hlinkClick r:id="" action="ppaction://media"/>
            <a:extLst>
              <a:ext uri="{FF2B5EF4-FFF2-40B4-BE49-F238E27FC236}">
                <a16:creationId xmlns:a16="http://schemas.microsoft.com/office/drawing/2014/main" id="{7C59C0D9-0174-9CDB-B69A-0C713DF5B9D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581358" y="5552959"/>
            <a:ext cx="487362" cy="487363"/>
          </a:xfrm>
          <a:prstGeom prst="rect">
            <a:avLst/>
          </a:prstGeom>
        </p:spPr>
      </p:pic>
      <p:pic>
        <p:nvPicPr>
          <p:cNvPr id="75" name="рука">
            <a:hlinkClick r:id="" action="ppaction://media"/>
            <a:extLst>
              <a:ext uri="{FF2B5EF4-FFF2-40B4-BE49-F238E27FC236}">
                <a16:creationId xmlns:a16="http://schemas.microsoft.com/office/drawing/2014/main" id="{FA60C662-F04A-DC3D-FBE2-2936154AD70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6544367" y="5530009"/>
            <a:ext cx="487362" cy="487363"/>
          </a:xfrm>
          <a:prstGeom prst="rect">
            <a:avLst/>
          </a:prstGeom>
        </p:spPr>
      </p:pic>
      <p:pic>
        <p:nvPicPr>
          <p:cNvPr id="76" name="рыба">
            <a:hlinkClick r:id="" action="ppaction://media"/>
            <a:extLst>
              <a:ext uri="{FF2B5EF4-FFF2-40B4-BE49-F238E27FC236}">
                <a16:creationId xmlns:a16="http://schemas.microsoft.com/office/drawing/2014/main" id="{5165BB5F-881A-A7E5-E538-F7B0956D55A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4165739" y="6235447"/>
            <a:ext cx="487362" cy="487363"/>
          </a:xfrm>
          <a:prstGeom prst="rect">
            <a:avLst/>
          </a:prstGeom>
        </p:spPr>
      </p:pic>
      <p:pic>
        <p:nvPicPr>
          <p:cNvPr id="77" name="рысь">
            <a:hlinkClick r:id="" action="ppaction://media"/>
            <a:extLst>
              <a:ext uri="{FF2B5EF4-FFF2-40B4-BE49-F238E27FC236}">
                <a16:creationId xmlns:a16="http://schemas.microsoft.com/office/drawing/2014/main" id="{EA678931-458F-ECF0-2051-8E62159BBC6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6568884" y="6243432"/>
            <a:ext cx="487362" cy="48736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10" y="519036"/>
            <a:ext cx="2009524" cy="2380952"/>
          </a:xfrm>
          <a:prstGeom prst="rect">
            <a:avLst/>
          </a:prstGeom>
        </p:spPr>
      </p:pic>
      <p:pic>
        <p:nvPicPr>
          <p:cNvPr id="2" name="рама (2)">
            <a:hlinkClick r:id="" action="ppaction://media"/>
            <a:extLst>
              <a:ext uri="{FF2B5EF4-FFF2-40B4-BE49-F238E27FC236}">
                <a16:creationId xmlns:a16="http://schemas.microsoft.com/office/drawing/2014/main" id="{E79F11C2-6573-9BF8-01AE-8B87D05327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2426955" y="5552958"/>
            <a:ext cx="487363" cy="487363"/>
          </a:xfrm>
          <a:prstGeom prst="rect">
            <a:avLst/>
          </a:prstGeom>
        </p:spPr>
      </p:pic>
      <p:pic>
        <p:nvPicPr>
          <p:cNvPr id="3" name="лампочки">
            <a:hlinkClick r:id="" action="ppaction://media"/>
            <a:extLst>
              <a:ext uri="{FF2B5EF4-FFF2-40B4-BE49-F238E27FC236}">
                <a16:creationId xmlns:a16="http://schemas.microsoft.com/office/drawing/2014/main" id="{24EBEC29-2C89-2EA3-59EB-54A4235B95A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275654" y="5552958"/>
            <a:ext cx="487363" cy="487363"/>
          </a:xfrm>
          <a:prstGeom prst="rect">
            <a:avLst/>
          </a:prstGeom>
        </p:spPr>
      </p:pic>
      <p:pic>
        <p:nvPicPr>
          <p:cNvPr id="4" name="лайм">
            <a:hlinkClick r:id="" action="ppaction://media"/>
            <a:extLst>
              <a:ext uri="{FF2B5EF4-FFF2-40B4-BE49-F238E27FC236}">
                <a16:creationId xmlns:a16="http://schemas.microsoft.com/office/drawing/2014/main" id="{AA35847D-8FE1-8491-51FE-633CAB3266A6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4160947" y="5552958"/>
            <a:ext cx="487363" cy="487363"/>
          </a:xfrm>
          <a:prstGeom prst="rect">
            <a:avLst/>
          </a:prstGeom>
        </p:spPr>
      </p:pic>
      <p:pic>
        <p:nvPicPr>
          <p:cNvPr id="8" name="ремынь">
            <a:hlinkClick r:id="" action="ppaction://media"/>
            <a:extLst>
              <a:ext uri="{FF2B5EF4-FFF2-40B4-BE49-F238E27FC236}">
                <a16:creationId xmlns:a16="http://schemas.microsoft.com/office/drawing/2014/main" id="{E06CA707-976F-740B-C8DF-0D7FF527FDB8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022175" y="5525868"/>
            <a:ext cx="487363" cy="487363"/>
          </a:xfrm>
          <a:prstGeom prst="rect">
            <a:avLst/>
          </a:prstGeom>
        </p:spPr>
      </p:pic>
      <p:pic>
        <p:nvPicPr>
          <p:cNvPr id="13" name="ромашка">
            <a:hlinkClick r:id="" action="ppaction://media"/>
            <a:extLst>
              <a:ext uri="{FF2B5EF4-FFF2-40B4-BE49-F238E27FC236}">
                <a16:creationId xmlns:a16="http://schemas.microsoft.com/office/drawing/2014/main" id="{C4C307B7-8073-71E8-F302-99250A83BCF1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575030" y="6232741"/>
            <a:ext cx="487363" cy="487363"/>
          </a:xfrm>
          <a:prstGeom prst="rect">
            <a:avLst/>
          </a:prstGeom>
        </p:spPr>
      </p:pic>
      <p:pic>
        <p:nvPicPr>
          <p:cNvPr id="15" name="лось">
            <a:hlinkClick r:id="" action="ppaction://media"/>
            <a:extLst>
              <a:ext uri="{FF2B5EF4-FFF2-40B4-BE49-F238E27FC236}">
                <a16:creationId xmlns:a16="http://schemas.microsoft.com/office/drawing/2014/main" id="{2096EE6F-D494-6BE1-B929-F725E2239C0C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2346540" y="6243432"/>
            <a:ext cx="487363" cy="487363"/>
          </a:xfrm>
          <a:prstGeom prst="rect">
            <a:avLst/>
          </a:prstGeom>
        </p:spPr>
      </p:pic>
      <p:pic>
        <p:nvPicPr>
          <p:cNvPr id="17" name="рослина">
            <a:hlinkClick r:id="" action="ppaction://media"/>
            <a:extLst>
              <a:ext uri="{FF2B5EF4-FFF2-40B4-BE49-F238E27FC236}">
                <a16:creationId xmlns:a16="http://schemas.microsoft.com/office/drawing/2014/main" id="{A6154A13-CAB9-9E54-6E9E-6D0A6C26A0AB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275654" y="6232740"/>
            <a:ext cx="487363" cy="487363"/>
          </a:xfrm>
          <a:prstGeom prst="rect">
            <a:avLst/>
          </a:prstGeom>
        </p:spPr>
      </p:pic>
      <p:pic>
        <p:nvPicPr>
          <p:cNvPr id="19" name="лопата">
            <a:hlinkClick r:id="" action="ppaction://media"/>
            <a:extLst>
              <a:ext uri="{FF2B5EF4-FFF2-40B4-BE49-F238E27FC236}">
                <a16:creationId xmlns:a16="http://schemas.microsoft.com/office/drawing/2014/main" id="{2829CA3B-C6F1-4A10-6622-29144DCF6EC6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5786158" y="6260939"/>
            <a:ext cx="487363" cy="487363"/>
          </a:xfrm>
          <a:prstGeom prst="rect">
            <a:avLst/>
          </a:prstGeom>
        </p:spPr>
      </p:pic>
      <p:pic>
        <p:nvPicPr>
          <p:cNvPr id="21" name="рацыя">
            <a:hlinkClick r:id="" action="ppaction://media"/>
            <a:extLst>
              <a:ext uri="{FF2B5EF4-FFF2-40B4-BE49-F238E27FC236}">
                <a16:creationId xmlns:a16="http://schemas.microsoft.com/office/drawing/2014/main" id="{58041557-98CE-5AF7-D4FF-4CC9AD39DAE8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7307319" y="623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47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9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45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45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285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24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2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21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1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4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2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8" dur="22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AF94C1-7619-40BD-8F82-BE593737837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5751C46-6DEF-409F-8AD6-F8227B3311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3DEA3C-7D78-49B5-85F6-53758F6F66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Widescreen</PresentationFormat>
  <Paragraphs>0</Paragraphs>
  <Slides>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17</cp:revision>
  <dcterms:created xsi:type="dcterms:W3CDTF">2026-02-10T22:27:23Z</dcterms:created>
  <dcterms:modified xsi:type="dcterms:W3CDTF">2026-02-21T20:13:47Z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