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/>
    <p:restoredTop sz="94662"/>
  </p:normalViewPr>
  <p:slideViewPr>
    <p:cSldViewPr snapToGrid="0">
      <p:cViewPr varScale="1">
        <p:scale>
          <a:sx n="109" d="100"/>
          <a:sy n="109" d="100"/>
        </p:scale>
        <p:origin x="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A325C-CC71-E64D-BA97-18BC72C08079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37326-1C02-274F-AC63-9EB1BA618A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222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37326-1C02-274F-AC63-9EB1BA618A4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491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33A87-D5F0-74AA-1794-3A31682F9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7E2D4D-0980-0426-6D64-489C422F6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5E636-F5E3-6F5C-5A4C-9224E9B4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ACD62-E574-D7DD-7647-22700E91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3F1C9-99D3-60C1-BA2F-A8904C89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432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79AE7-9AA2-1881-5B01-AC10C800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13B17-8680-7488-CF8B-67CF29DF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C0B034-4EBD-B362-CD07-26E0C1A9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AA0FD-F3D7-63A6-D303-4BA23B5BF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AA6DB-6E55-5C11-1AE5-2848136A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216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DAA062-B2A7-08BE-75AA-86BCFDF82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13FB4-C026-0E57-8408-89AFE23C9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A97B48-30CD-F644-CE92-0014C548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B5775-C8BC-6C78-51C9-0826C689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A920A-5F23-EB9F-3241-0B148C88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74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A760F-013B-47C0-47BD-842235DC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7FB7B2-8895-9DA6-263E-243D0FE87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64ACF-9FFE-D0CE-1227-57D0277A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AFD8D7-7AB5-36FC-C083-DAD0A34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ECF49-A1D3-7382-F03D-3E524985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190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03F63-4C56-D842-6DED-CD3B20E9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0869B8-2CAC-9ECF-1502-532D2523D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249BD0-F3C9-44D5-3482-3D035694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C0DC7-1CE8-37FC-ECE1-5B16D7E3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768EE-6F69-3328-3D1E-E3EEBCB2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24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C21D1-19C5-C76D-35B9-2AF8336F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487BD-D8E0-1C22-B9FA-0EB403CF5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9B7BFE-1420-C85A-174F-C1FD68B2E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6335B5-6FC1-169F-684D-D042829C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A6373-2428-F1B8-A5D6-F6876181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0E6837-BE0C-8AE9-3806-AC4BF589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4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5C4DE-4CF7-79BF-A591-AD71173E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88BA7C-5BE3-47EE-24B4-15DCBB4F4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66F52-A778-3F11-0EAB-6CDE1FA9F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856555-37F6-8047-0BFE-1F23FC024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3F2633-4A2D-0EF5-8FE8-EA41B3B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128B3C-4A17-896C-C747-EABC4D3C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E896E9-7279-917D-4E13-28794FD5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1FFEE4-8C97-1877-39F0-F79E631D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66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CB393-775D-0D50-DE4B-BC7A4A37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1413C2-A28C-68A6-2CF7-27A9E7F8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CF1129-877F-4BA8-67B3-1552F8B1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E6CB87-A687-D2F9-8617-5E991F6C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578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FEA831-92D3-2FDE-2D48-4D632371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97899C-D709-82C7-9989-D91CB81F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8FB50-73AF-6A26-0752-B012DC72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39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DB597-7CC2-6067-A7D0-DA1FFB5C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D0D72-62EE-3FC2-1825-3F6548F1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FAE74A-7DBE-FFF0-93B0-CB920A31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668AC5-74CF-1365-EE3C-58089AE7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A580E-7410-9B82-D515-61933789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FB928E-2336-AD92-04CE-711C543E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334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AA658-58AD-3F2D-3089-587B5B47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E7A930-B99B-4999-EB27-09EF95FCE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167DF5-D8F3-FDF7-AE54-107C2FDD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877C8C-BE53-0170-05E7-9CDB85A7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E7FAF-B11C-9B64-8F79-6FBFD93B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53928-92D7-CB1F-D958-9C6ADF3A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61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CA34B-4116-3314-47AD-26D16D11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5E1C6-E48F-D98D-9457-DF087CDD9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DE0FD-2C0F-F7B0-302E-CBEC29AC9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A0AFE-BB1A-DC2B-00A9-724195912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AA1D7-A162-2B16-6035-5F00CB6C1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780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03AABA-CF4B-7235-8887-DB76D4A4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2878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7CA54B8-410B-09AE-E798-4C790693E232}"/>
              </a:ext>
            </a:extLst>
          </p:cNvPr>
          <p:cNvSpPr/>
          <p:nvPr/>
        </p:nvSpPr>
        <p:spPr>
          <a:xfrm>
            <a:off x="304800" y="509953"/>
            <a:ext cx="9472246" cy="5838093"/>
          </a:xfrm>
          <a:prstGeom prst="roundRect">
            <a:avLst/>
          </a:prstGeom>
          <a:solidFill>
            <a:srgbClr val="FFFFFF">
              <a:alpha val="73725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958A7C7-FB27-A585-D0AB-F2261B0F04CA}"/>
              </a:ext>
            </a:extLst>
          </p:cNvPr>
          <p:cNvCxnSpPr>
            <a:cxnSpLocks/>
          </p:cNvCxnSpPr>
          <p:nvPr/>
        </p:nvCxnSpPr>
        <p:spPr>
          <a:xfrm>
            <a:off x="1751080" y="1285276"/>
            <a:ext cx="72331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B3A75D1-5B51-F426-F42F-CD2E75F8B611}"/>
              </a:ext>
            </a:extLst>
          </p:cNvPr>
          <p:cNvCxnSpPr>
            <a:cxnSpLocks/>
          </p:cNvCxnSpPr>
          <p:nvPr/>
        </p:nvCxnSpPr>
        <p:spPr>
          <a:xfrm>
            <a:off x="1007837" y="3115145"/>
            <a:ext cx="797638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36A7E27-4B1E-3BEC-E802-80494710889A}"/>
              </a:ext>
            </a:extLst>
          </p:cNvPr>
          <p:cNvCxnSpPr>
            <a:cxnSpLocks/>
          </p:cNvCxnSpPr>
          <p:nvPr/>
        </p:nvCxnSpPr>
        <p:spPr>
          <a:xfrm>
            <a:off x="1007837" y="4900662"/>
            <a:ext cx="6128844" cy="2484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968FFC-F0B3-35D7-2735-0A92D748679E}"/>
              </a:ext>
            </a:extLst>
          </p:cNvPr>
          <p:cNvCxnSpPr>
            <a:cxnSpLocks/>
          </p:cNvCxnSpPr>
          <p:nvPr/>
        </p:nvCxnSpPr>
        <p:spPr>
          <a:xfrm flipV="1">
            <a:off x="1007837" y="3115145"/>
            <a:ext cx="0" cy="178551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15DDD8A-9DC7-A434-A889-90691B5B4AA2}"/>
              </a:ext>
            </a:extLst>
          </p:cNvPr>
          <p:cNvCxnSpPr>
            <a:cxnSpLocks/>
          </p:cNvCxnSpPr>
          <p:nvPr/>
        </p:nvCxnSpPr>
        <p:spPr>
          <a:xfrm flipV="1">
            <a:off x="8944708" y="1285276"/>
            <a:ext cx="0" cy="182294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16A858-6BB2-6B13-0D1F-78F65FE7B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952" y="3429000"/>
            <a:ext cx="2708894" cy="27088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73F714-CAB4-436B-8015-255F51CA4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030161" y="878291"/>
            <a:ext cx="884976" cy="902676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CC451C51-985C-5B32-7005-175AADE2A43A}"/>
              </a:ext>
            </a:extLst>
          </p:cNvPr>
          <p:cNvSpPr/>
          <p:nvPr/>
        </p:nvSpPr>
        <p:spPr>
          <a:xfrm>
            <a:off x="2915138" y="1027871"/>
            <a:ext cx="1110868" cy="601366"/>
          </a:xfrm>
          <a:custGeom>
            <a:avLst/>
            <a:gdLst>
              <a:gd name="csX0" fmla="*/ 0 w 1110868"/>
              <a:gd name="csY0" fmla="*/ 100230 h 601366"/>
              <a:gd name="csX1" fmla="*/ 100230 w 1110868"/>
              <a:gd name="csY1" fmla="*/ 0 h 601366"/>
              <a:gd name="csX2" fmla="*/ 555434 w 1110868"/>
              <a:gd name="csY2" fmla="*/ 0 h 601366"/>
              <a:gd name="csX3" fmla="*/ 1010638 w 1110868"/>
              <a:gd name="csY3" fmla="*/ 0 h 601366"/>
              <a:gd name="csX4" fmla="*/ 1110868 w 1110868"/>
              <a:gd name="csY4" fmla="*/ 100230 h 601366"/>
              <a:gd name="csX5" fmla="*/ 1110868 w 1110868"/>
              <a:gd name="csY5" fmla="*/ 501136 h 601366"/>
              <a:gd name="csX6" fmla="*/ 1010638 w 1110868"/>
              <a:gd name="csY6" fmla="*/ 601366 h 601366"/>
              <a:gd name="csX7" fmla="*/ 546330 w 1110868"/>
              <a:gd name="csY7" fmla="*/ 601366 h 601366"/>
              <a:gd name="csX8" fmla="*/ 100230 w 1110868"/>
              <a:gd name="csY8" fmla="*/ 601366 h 601366"/>
              <a:gd name="csX9" fmla="*/ 0 w 1110868"/>
              <a:gd name="csY9" fmla="*/ 501136 h 601366"/>
              <a:gd name="csX10" fmla="*/ 0 w 1110868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10868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68853" y="8050"/>
                  <a:pt x="412091" y="-4862"/>
                  <a:pt x="555434" y="0"/>
                </a:cubicBezTo>
                <a:cubicBezTo>
                  <a:pt x="698777" y="4862"/>
                  <a:pt x="850710" y="-12024"/>
                  <a:pt x="1010638" y="0"/>
                </a:cubicBezTo>
                <a:cubicBezTo>
                  <a:pt x="1061160" y="-9854"/>
                  <a:pt x="1111149" y="41078"/>
                  <a:pt x="1110868" y="100230"/>
                </a:cubicBezTo>
                <a:cubicBezTo>
                  <a:pt x="1122505" y="300048"/>
                  <a:pt x="1100709" y="322921"/>
                  <a:pt x="1110868" y="501136"/>
                </a:cubicBezTo>
                <a:cubicBezTo>
                  <a:pt x="1106261" y="556682"/>
                  <a:pt x="1072294" y="590010"/>
                  <a:pt x="1010638" y="601366"/>
                </a:cubicBezTo>
                <a:cubicBezTo>
                  <a:pt x="890605" y="604148"/>
                  <a:pt x="744751" y="580497"/>
                  <a:pt x="546330" y="601366"/>
                </a:cubicBezTo>
                <a:cubicBezTo>
                  <a:pt x="347909" y="622235"/>
                  <a:pt x="201845" y="622378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1110868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308542" y="6658"/>
                  <a:pt x="436644" y="-15974"/>
                  <a:pt x="573642" y="0"/>
                </a:cubicBezTo>
                <a:cubicBezTo>
                  <a:pt x="710640" y="15974"/>
                  <a:pt x="792140" y="2118"/>
                  <a:pt x="1010638" y="0"/>
                </a:cubicBezTo>
                <a:cubicBezTo>
                  <a:pt x="1056513" y="-5187"/>
                  <a:pt x="1123325" y="50826"/>
                  <a:pt x="1110868" y="100230"/>
                </a:cubicBezTo>
                <a:cubicBezTo>
                  <a:pt x="1092845" y="273761"/>
                  <a:pt x="1115665" y="415922"/>
                  <a:pt x="1110868" y="501136"/>
                </a:cubicBezTo>
                <a:cubicBezTo>
                  <a:pt x="1114349" y="550828"/>
                  <a:pt x="1059297" y="607251"/>
                  <a:pt x="1010638" y="601366"/>
                </a:cubicBezTo>
                <a:cubicBezTo>
                  <a:pt x="867755" y="618141"/>
                  <a:pt x="661765" y="586779"/>
                  <a:pt x="555434" y="601366"/>
                </a:cubicBezTo>
                <a:cubicBezTo>
                  <a:pt x="449103" y="615953"/>
                  <a:pt x="270156" y="596886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DCC6D2-9B9F-2074-4F9E-10F853A5F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076472" y="877216"/>
            <a:ext cx="884976" cy="902676"/>
          </a:xfrm>
          <a:prstGeom prst="rect">
            <a:avLst/>
          </a:prstGeom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7FF3966B-B71D-C8DA-D5F8-0B4CF00C701D}"/>
              </a:ext>
            </a:extLst>
          </p:cNvPr>
          <p:cNvSpPr/>
          <p:nvPr/>
        </p:nvSpPr>
        <p:spPr>
          <a:xfrm>
            <a:off x="5050543" y="1027871"/>
            <a:ext cx="880682" cy="601366"/>
          </a:xfrm>
          <a:custGeom>
            <a:avLst/>
            <a:gdLst>
              <a:gd name="csX0" fmla="*/ 0 w 880682"/>
              <a:gd name="csY0" fmla="*/ 100230 h 601366"/>
              <a:gd name="csX1" fmla="*/ 100230 w 880682"/>
              <a:gd name="csY1" fmla="*/ 0 h 601366"/>
              <a:gd name="csX2" fmla="*/ 780452 w 880682"/>
              <a:gd name="csY2" fmla="*/ 0 h 601366"/>
              <a:gd name="csX3" fmla="*/ 880682 w 880682"/>
              <a:gd name="csY3" fmla="*/ 100230 h 601366"/>
              <a:gd name="csX4" fmla="*/ 880682 w 880682"/>
              <a:gd name="csY4" fmla="*/ 501136 h 601366"/>
              <a:gd name="csX5" fmla="*/ 780452 w 880682"/>
              <a:gd name="csY5" fmla="*/ 601366 h 601366"/>
              <a:gd name="csX6" fmla="*/ 100230 w 880682"/>
              <a:gd name="csY6" fmla="*/ 601366 h 601366"/>
              <a:gd name="csX7" fmla="*/ 0 w 880682"/>
              <a:gd name="csY7" fmla="*/ 501136 h 601366"/>
              <a:gd name="csX8" fmla="*/ 0 w 880682"/>
              <a:gd name="csY8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80682" h="601366" fill="none" extrusionOk="0">
                <a:moveTo>
                  <a:pt x="0" y="100230"/>
                </a:moveTo>
                <a:cubicBezTo>
                  <a:pt x="2183" y="48123"/>
                  <a:pt x="45075" y="2078"/>
                  <a:pt x="100230" y="0"/>
                </a:cubicBezTo>
                <a:cubicBezTo>
                  <a:pt x="305886" y="5424"/>
                  <a:pt x="559606" y="107"/>
                  <a:pt x="780452" y="0"/>
                </a:cubicBezTo>
                <a:cubicBezTo>
                  <a:pt x="837802" y="-2476"/>
                  <a:pt x="878665" y="44094"/>
                  <a:pt x="880682" y="100230"/>
                </a:cubicBezTo>
                <a:cubicBezTo>
                  <a:pt x="868649" y="217195"/>
                  <a:pt x="888258" y="417512"/>
                  <a:pt x="880682" y="501136"/>
                </a:cubicBezTo>
                <a:cubicBezTo>
                  <a:pt x="875848" y="546638"/>
                  <a:pt x="836089" y="597570"/>
                  <a:pt x="780452" y="601366"/>
                </a:cubicBezTo>
                <a:cubicBezTo>
                  <a:pt x="486430" y="614964"/>
                  <a:pt x="244245" y="589330"/>
                  <a:pt x="100230" y="601366"/>
                </a:cubicBezTo>
                <a:cubicBezTo>
                  <a:pt x="40267" y="601556"/>
                  <a:pt x="6300" y="545136"/>
                  <a:pt x="0" y="501136"/>
                </a:cubicBezTo>
                <a:cubicBezTo>
                  <a:pt x="-62" y="396606"/>
                  <a:pt x="-18673" y="215953"/>
                  <a:pt x="0" y="100230"/>
                </a:cubicBezTo>
                <a:close/>
              </a:path>
              <a:path w="880682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431814" y="-23111"/>
                  <a:pt x="582766" y="19963"/>
                  <a:pt x="780452" y="0"/>
                </a:cubicBezTo>
                <a:cubicBezTo>
                  <a:pt x="831141" y="-3550"/>
                  <a:pt x="876338" y="53789"/>
                  <a:pt x="880682" y="100230"/>
                </a:cubicBezTo>
                <a:cubicBezTo>
                  <a:pt x="871333" y="283483"/>
                  <a:pt x="878442" y="306528"/>
                  <a:pt x="880682" y="501136"/>
                </a:cubicBezTo>
                <a:cubicBezTo>
                  <a:pt x="886306" y="544919"/>
                  <a:pt x="833614" y="601030"/>
                  <a:pt x="780452" y="601366"/>
                </a:cubicBezTo>
                <a:cubicBezTo>
                  <a:pt x="496171" y="608838"/>
                  <a:pt x="302413" y="625974"/>
                  <a:pt x="100230" y="601366"/>
                </a:cubicBezTo>
                <a:cubicBezTo>
                  <a:pt x="39011" y="611065"/>
                  <a:pt x="-4741" y="550993"/>
                  <a:pt x="0" y="501136"/>
                </a:cubicBezTo>
                <a:cubicBezTo>
                  <a:pt x="-16441" y="321841"/>
                  <a:pt x="10607" y="269519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6F7570E-495D-B992-E2E4-4FBE2302D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991317" y="877216"/>
            <a:ext cx="884976" cy="902676"/>
          </a:xfrm>
          <a:prstGeom prst="rect">
            <a:avLst/>
          </a:pr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01AD1A27-FF08-3E8D-20AF-5B01BE4FAB0E}"/>
              </a:ext>
            </a:extLst>
          </p:cNvPr>
          <p:cNvSpPr/>
          <p:nvPr/>
        </p:nvSpPr>
        <p:spPr>
          <a:xfrm>
            <a:off x="6902596" y="992865"/>
            <a:ext cx="983336" cy="601366"/>
          </a:xfrm>
          <a:custGeom>
            <a:avLst/>
            <a:gdLst>
              <a:gd name="csX0" fmla="*/ 0 w 983336"/>
              <a:gd name="csY0" fmla="*/ 100230 h 601366"/>
              <a:gd name="csX1" fmla="*/ 100230 w 983336"/>
              <a:gd name="csY1" fmla="*/ 0 h 601366"/>
              <a:gd name="csX2" fmla="*/ 491668 w 983336"/>
              <a:gd name="csY2" fmla="*/ 0 h 601366"/>
              <a:gd name="csX3" fmla="*/ 883106 w 983336"/>
              <a:gd name="csY3" fmla="*/ 0 h 601366"/>
              <a:gd name="csX4" fmla="*/ 983336 w 983336"/>
              <a:gd name="csY4" fmla="*/ 100230 h 601366"/>
              <a:gd name="csX5" fmla="*/ 983336 w 983336"/>
              <a:gd name="csY5" fmla="*/ 501136 h 601366"/>
              <a:gd name="csX6" fmla="*/ 883106 w 983336"/>
              <a:gd name="csY6" fmla="*/ 601366 h 601366"/>
              <a:gd name="csX7" fmla="*/ 483839 w 983336"/>
              <a:gd name="csY7" fmla="*/ 601366 h 601366"/>
              <a:gd name="csX8" fmla="*/ 100230 w 983336"/>
              <a:gd name="csY8" fmla="*/ 601366 h 601366"/>
              <a:gd name="csX9" fmla="*/ 0 w 983336"/>
              <a:gd name="csY9" fmla="*/ 501136 h 601366"/>
              <a:gd name="csX10" fmla="*/ 0 w 983336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83336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198880" y="-32"/>
                  <a:pt x="322696" y="-10774"/>
                  <a:pt x="491668" y="0"/>
                </a:cubicBezTo>
                <a:cubicBezTo>
                  <a:pt x="660640" y="10774"/>
                  <a:pt x="695327" y="-7732"/>
                  <a:pt x="883106" y="0"/>
                </a:cubicBezTo>
                <a:cubicBezTo>
                  <a:pt x="933628" y="-9854"/>
                  <a:pt x="983617" y="41078"/>
                  <a:pt x="983336" y="100230"/>
                </a:cubicBezTo>
                <a:cubicBezTo>
                  <a:pt x="994973" y="300048"/>
                  <a:pt x="973177" y="322921"/>
                  <a:pt x="983336" y="501136"/>
                </a:cubicBezTo>
                <a:cubicBezTo>
                  <a:pt x="978729" y="556682"/>
                  <a:pt x="944762" y="590010"/>
                  <a:pt x="883106" y="601366"/>
                </a:cubicBezTo>
                <a:cubicBezTo>
                  <a:pt x="713418" y="610303"/>
                  <a:pt x="594243" y="601988"/>
                  <a:pt x="483839" y="601366"/>
                </a:cubicBezTo>
                <a:cubicBezTo>
                  <a:pt x="373435" y="600744"/>
                  <a:pt x="220388" y="590179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83336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54170" y="10179"/>
                  <a:pt x="412366" y="-1839"/>
                  <a:pt x="507326" y="0"/>
                </a:cubicBezTo>
                <a:cubicBezTo>
                  <a:pt x="602286" y="1839"/>
                  <a:pt x="753847" y="-13765"/>
                  <a:pt x="883106" y="0"/>
                </a:cubicBezTo>
                <a:cubicBezTo>
                  <a:pt x="928981" y="-5187"/>
                  <a:pt x="995793" y="50826"/>
                  <a:pt x="983336" y="100230"/>
                </a:cubicBezTo>
                <a:cubicBezTo>
                  <a:pt x="965313" y="273761"/>
                  <a:pt x="988133" y="415922"/>
                  <a:pt x="983336" y="501136"/>
                </a:cubicBezTo>
                <a:cubicBezTo>
                  <a:pt x="986817" y="550828"/>
                  <a:pt x="931765" y="607251"/>
                  <a:pt x="883106" y="601366"/>
                </a:cubicBezTo>
                <a:cubicBezTo>
                  <a:pt x="701152" y="620223"/>
                  <a:pt x="570298" y="617765"/>
                  <a:pt x="491668" y="601366"/>
                </a:cubicBezTo>
                <a:cubicBezTo>
                  <a:pt x="413038" y="584967"/>
                  <a:pt x="275319" y="62087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ЯЧ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94B05F6-CB63-C854-760C-ED39EFD93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64955" y="920636"/>
            <a:ext cx="884976" cy="902676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1943A6BD-501A-6973-DE25-3D3965A5B830}"/>
              </a:ext>
            </a:extLst>
          </p:cNvPr>
          <p:cNvSpPr/>
          <p:nvPr/>
        </p:nvSpPr>
        <p:spPr>
          <a:xfrm>
            <a:off x="8504367" y="1813120"/>
            <a:ext cx="880682" cy="601366"/>
          </a:xfrm>
          <a:custGeom>
            <a:avLst/>
            <a:gdLst>
              <a:gd name="csX0" fmla="*/ 0 w 880682"/>
              <a:gd name="csY0" fmla="*/ 100230 h 601366"/>
              <a:gd name="csX1" fmla="*/ 100230 w 880682"/>
              <a:gd name="csY1" fmla="*/ 0 h 601366"/>
              <a:gd name="csX2" fmla="*/ 780452 w 880682"/>
              <a:gd name="csY2" fmla="*/ 0 h 601366"/>
              <a:gd name="csX3" fmla="*/ 880682 w 880682"/>
              <a:gd name="csY3" fmla="*/ 100230 h 601366"/>
              <a:gd name="csX4" fmla="*/ 880682 w 880682"/>
              <a:gd name="csY4" fmla="*/ 501136 h 601366"/>
              <a:gd name="csX5" fmla="*/ 780452 w 880682"/>
              <a:gd name="csY5" fmla="*/ 601366 h 601366"/>
              <a:gd name="csX6" fmla="*/ 100230 w 880682"/>
              <a:gd name="csY6" fmla="*/ 601366 h 601366"/>
              <a:gd name="csX7" fmla="*/ 0 w 880682"/>
              <a:gd name="csY7" fmla="*/ 501136 h 601366"/>
              <a:gd name="csX8" fmla="*/ 0 w 880682"/>
              <a:gd name="csY8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80682" h="601366" fill="none" extrusionOk="0">
                <a:moveTo>
                  <a:pt x="0" y="100230"/>
                </a:moveTo>
                <a:cubicBezTo>
                  <a:pt x="2183" y="48123"/>
                  <a:pt x="45075" y="2078"/>
                  <a:pt x="100230" y="0"/>
                </a:cubicBezTo>
                <a:cubicBezTo>
                  <a:pt x="305886" y="5424"/>
                  <a:pt x="559606" y="107"/>
                  <a:pt x="780452" y="0"/>
                </a:cubicBezTo>
                <a:cubicBezTo>
                  <a:pt x="837802" y="-2476"/>
                  <a:pt x="878665" y="44094"/>
                  <a:pt x="880682" y="100230"/>
                </a:cubicBezTo>
                <a:cubicBezTo>
                  <a:pt x="868649" y="217195"/>
                  <a:pt x="888258" y="417512"/>
                  <a:pt x="880682" y="501136"/>
                </a:cubicBezTo>
                <a:cubicBezTo>
                  <a:pt x="875848" y="546638"/>
                  <a:pt x="836089" y="597570"/>
                  <a:pt x="780452" y="601366"/>
                </a:cubicBezTo>
                <a:cubicBezTo>
                  <a:pt x="486430" y="614964"/>
                  <a:pt x="244245" y="589330"/>
                  <a:pt x="100230" y="601366"/>
                </a:cubicBezTo>
                <a:cubicBezTo>
                  <a:pt x="40267" y="601556"/>
                  <a:pt x="6300" y="545136"/>
                  <a:pt x="0" y="501136"/>
                </a:cubicBezTo>
                <a:cubicBezTo>
                  <a:pt x="-62" y="396606"/>
                  <a:pt x="-18673" y="215953"/>
                  <a:pt x="0" y="100230"/>
                </a:cubicBezTo>
                <a:close/>
              </a:path>
              <a:path w="880682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431814" y="-23111"/>
                  <a:pt x="582766" y="19963"/>
                  <a:pt x="780452" y="0"/>
                </a:cubicBezTo>
                <a:cubicBezTo>
                  <a:pt x="831141" y="-3550"/>
                  <a:pt x="876338" y="53789"/>
                  <a:pt x="880682" y="100230"/>
                </a:cubicBezTo>
                <a:cubicBezTo>
                  <a:pt x="871333" y="283483"/>
                  <a:pt x="878442" y="306528"/>
                  <a:pt x="880682" y="501136"/>
                </a:cubicBezTo>
                <a:cubicBezTo>
                  <a:pt x="886306" y="544919"/>
                  <a:pt x="833614" y="601030"/>
                  <a:pt x="780452" y="601366"/>
                </a:cubicBezTo>
                <a:cubicBezTo>
                  <a:pt x="496171" y="608838"/>
                  <a:pt x="302413" y="625974"/>
                  <a:pt x="100230" y="601366"/>
                </a:cubicBezTo>
                <a:cubicBezTo>
                  <a:pt x="39011" y="611065"/>
                  <a:pt x="-4741" y="550993"/>
                  <a:pt x="0" y="501136"/>
                </a:cubicBezTo>
                <a:cubicBezTo>
                  <a:pt x="-16441" y="321841"/>
                  <a:pt x="10607" y="269519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CF6A5-32B9-0F03-454F-6AF1A676A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95657" y="2598635"/>
            <a:ext cx="884976" cy="902676"/>
          </a:xfrm>
          <a:prstGeom prst="rect">
            <a:avLst/>
          </a:prstGeom>
        </p:spPr>
      </p:pic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A09CF459-E2ED-BDCA-B23A-8BBC537D2C74}"/>
              </a:ext>
            </a:extLst>
          </p:cNvPr>
          <p:cNvSpPr/>
          <p:nvPr/>
        </p:nvSpPr>
        <p:spPr>
          <a:xfrm>
            <a:off x="7499652" y="2822453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F86B3F8-3DCB-FE01-8D49-E66DC947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51326" y="2722686"/>
            <a:ext cx="884976" cy="902676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0537588E-B0F7-732A-6A87-AB7FCCFE15C2}"/>
              </a:ext>
            </a:extLst>
          </p:cNvPr>
          <p:cNvSpPr/>
          <p:nvPr/>
        </p:nvSpPr>
        <p:spPr>
          <a:xfrm>
            <a:off x="5523646" y="2863112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6ED1898-91BD-1451-0EDD-99FEDEC0B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89299" y="2705849"/>
            <a:ext cx="884976" cy="902676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6D8F67B0-C69F-46E4-70ED-ED1F11DE77B9}"/>
              </a:ext>
            </a:extLst>
          </p:cNvPr>
          <p:cNvSpPr/>
          <p:nvPr/>
        </p:nvSpPr>
        <p:spPr>
          <a:xfrm>
            <a:off x="3534375" y="2863112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uk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D520AF4-57A8-803C-D5D8-B9606CF4C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602011" y="2719451"/>
            <a:ext cx="884976" cy="902676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8E5938E-4A9F-692C-C402-4F58249D3367}"/>
              </a:ext>
            </a:extLst>
          </p:cNvPr>
          <p:cNvSpPr/>
          <p:nvPr/>
        </p:nvSpPr>
        <p:spPr>
          <a:xfrm>
            <a:off x="1476644" y="2863112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МАЯК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EE2A76A-E3DE-6AC4-266F-2FD34A1A1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8318" y="2663806"/>
            <a:ext cx="884976" cy="902676"/>
          </a:xfrm>
          <a:prstGeom prst="rect">
            <a:avLst/>
          </a:prstGeom>
        </p:spPr>
      </p:pic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E55B3BE-702E-9197-3938-889B3BCCDA8D}"/>
              </a:ext>
            </a:extLst>
          </p:cNvPr>
          <p:cNvSpPr/>
          <p:nvPr/>
        </p:nvSpPr>
        <p:spPr>
          <a:xfrm>
            <a:off x="509834" y="3653228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3DD8B1E-40DA-D3C4-EE35-F1836A8A0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81218" y="4384544"/>
            <a:ext cx="884976" cy="902676"/>
          </a:xfrm>
          <a:prstGeom prst="rect">
            <a:avLst/>
          </a:prstGeom>
        </p:spPr>
      </p:pic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723CD65A-B111-6306-305F-812B2F2C0F9B}"/>
              </a:ext>
            </a:extLst>
          </p:cNvPr>
          <p:cNvSpPr/>
          <p:nvPr/>
        </p:nvSpPr>
        <p:spPr>
          <a:xfrm>
            <a:off x="1578467" y="4595310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МУЗА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FD0F56A-FFF4-708C-825D-5B770C50D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686745" y="4506042"/>
            <a:ext cx="884976" cy="902676"/>
          </a:xfrm>
          <a:prstGeom prst="rect">
            <a:avLst/>
          </a:prstGeom>
        </p:spPr>
      </p:pic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7F7D7C6-165A-6EBB-38ED-119873603855}"/>
              </a:ext>
            </a:extLst>
          </p:cNvPr>
          <p:cNvSpPr/>
          <p:nvPr/>
        </p:nvSpPr>
        <p:spPr>
          <a:xfrm>
            <a:off x="3581896" y="4656697"/>
            <a:ext cx="1166304" cy="601366"/>
          </a:xfrm>
          <a:custGeom>
            <a:avLst/>
            <a:gdLst>
              <a:gd name="csX0" fmla="*/ 0 w 1166304"/>
              <a:gd name="csY0" fmla="*/ 100230 h 601366"/>
              <a:gd name="csX1" fmla="*/ 100230 w 1166304"/>
              <a:gd name="csY1" fmla="*/ 0 h 601366"/>
              <a:gd name="csX2" fmla="*/ 583152 w 1166304"/>
              <a:gd name="csY2" fmla="*/ 0 h 601366"/>
              <a:gd name="csX3" fmla="*/ 1066074 w 1166304"/>
              <a:gd name="csY3" fmla="*/ 0 h 601366"/>
              <a:gd name="csX4" fmla="*/ 1166304 w 1166304"/>
              <a:gd name="csY4" fmla="*/ 100230 h 601366"/>
              <a:gd name="csX5" fmla="*/ 1166304 w 1166304"/>
              <a:gd name="csY5" fmla="*/ 501136 h 601366"/>
              <a:gd name="csX6" fmla="*/ 1066074 w 1166304"/>
              <a:gd name="csY6" fmla="*/ 601366 h 601366"/>
              <a:gd name="csX7" fmla="*/ 573494 w 1166304"/>
              <a:gd name="csY7" fmla="*/ 601366 h 601366"/>
              <a:gd name="csX8" fmla="*/ 100230 w 1166304"/>
              <a:gd name="csY8" fmla="*/ 601366 h 601366"/>
              <a:gd name="csX9" fmla="*/ 0 w 1166304"/>
              <a:gd name="csY9" fmla="*/ 501136 h 601366"/>
              <a:gd name="csX10" fmla="*/ 0 w 1166304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66304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325658" y="15363"/>
                  <a:pt x="413645" y="-11699"/>
                  <a:pt x="583152" y="0"/>
                </a:cubicBezTo>
                <a:cubicBezTo>
                  <a:pt x="752659" y="11699"/>
                  <a:pt x="869908" y="23266"/>
                  <a:pt x="1066074" y="0"/>
                </a:cubicBezTo>
                <a:cubicBezTo>
                  <a:pt x="1116596" y="-9854"/>
                  <a:pt x="1166585" y="41078"/>
                  <a:pt x="1166304" y="100230"/>
                </a:cubicBezTo>
                <a:cubicBezTo>
                  <a:pt x="1177941" y="300048"/>
                  <a:pt x="1156145" y="322921"/>
                  <a:pt x="1166304" y="501136"/>
                </a:cubicBezTo>
                <a:cubicBezTo>
                  <a:pt x="1161697" y="556682"/>
                  <a:pt x="1127730" y="590010"/>
                  <a:pt x="1066074" y="601366"/>
                </a:cubicBezTo>
                <a:cubicBezTo>
                  <a:pt x="913335" y="608258"/>
                  <a:pt x="794262" y="603056"/>
                  <a:pt x="573494" y="601366"/>
                </a:cubicBezTo>
                <a:cubicBezTo>
                  <a:pt x="352726" y="599676"/>
                  <a:pt x="199270" y="624604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1166304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34827" y="19060"/>
                  <a:pt x="392034" y="21819"/>
                  <a:pt x="602469" y="0"/>
                </a:cubicBezTo>
                <a:cubicBezTo>
                  <a:pt x="812904" y="-21819"/>
                  <a:pt x="929950" y="15607"/>
                  <a:pt x="1066074" y="0"/>
                </a:cubicBezTo>
                <a:cubicBezTo>
                  <a:pt x="1111949" y="-5187"/>
                  <a:pt x="1178761" y="50826"/>
                  <a:pt x="1166304" y="100230"/>
                </a:cubicBezTo>
                <a:cubicBezTo>
                  <a:pt x="1148281" y="273761"/>
                  <a:pt x="1171101" y="415922"/>
                  <a:pt x="1166304" y="501136"/>
                </a:cubicBezTo>
                <a:cubicBezTo>
                  <a:pt x="1169785" y="550828"/>
                  <a:pt x="1114733" y="607251"/>
                  <a:pt x="1066074" y="601366"/>
                </a:cubicBezTo>
                <a:cubicBezTo>
                  <a:pt x="928520" y="607787"/>
                  <a:pt x="700923" y="622234"/>
                  <a:pt x="583152" y="601366"/>
                </a:cubicBezTo>
                <a:cubicBezTo>
                  <a:pt x="465381" y="580498"/>
                  <a:pt x="314416" y="59193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МОДА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00BAB6E-5951-BCC3-52B6-9660744AF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20310" y="4491365"/>
            <a:ext cx="884976" cy="902676"/>
          </a:xfrm>
          <a:prstGeom prst="rect">
            <a:avLst/>
          </a:prstGeom>
        </p:spPr>
      </p:pic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7066FBD-57D7-8D48-DE0B-B8990418A5D4}"/>
              </a:ext>
            </a:extLst>
          </p:cNvPr>
          <p:cNvSpPr/>
          <p:nvPr/>
        </p:nvSpPr>
        <p:spPr>
          <a:xfrm>
            <a:off x="5740308" y="4595310"/>
            <a:ext cx="1166304" cy="601366"/>
          </a:xfrm>
          <a:custGeom>
            <a:avLst/>
            <a:gdLst>
              <a:gd name="csX0" fmla="*/ 0 w 1166304"/>
              <a:gd name="csY0" fmla="*/ 100230 h 601366"/>
              <a:gd name="csX1" fmla="*/ 100230 w 1166304"/>
              <a:gd name="csY1" fmla="*/ 0 h 601366"/>
              <a:gd name="csX2" fmla="*/ 583152 w 1166304"/>
              <a:gd name="csY2" fmla="*/ 0 h 601366"/>
              <a:gd name="csX3" fmla="*/ 1066074 w 1166304"/>
              <a:gd name="csY3" fmla="*/ 0 h 601366"/>
              <a:gd name="csX4" fmla="*/ 1166304 w 1166304"/>
              <a:gd name="csY4" fmla="*/ 100230 h 601366"/>
              <a:gd name="csX5" fmla="*/ 1166304 w 1166304"/>
              <a:gd name="csY5" fmla="*/ 501136 h 601366"/>
              <a:gd name="csX6" fmla="*/ 1066074 w 1166304"/>
              <a:gd name="csY6" fmla="*/ 601366 h 601366"/>
              <a:gd name="csX7" fmla="*/ 573494 w 1166304"/>
              <a:gd name="csY7" fmla="*/ 601366 h 601366"/>
              <a:gd name="csX8" fmla="*/ 100230 w 1166304"/>
              <a:gd name="csY8" fmla="*/ 601366 h 601366"/>
              <a:gd name="csX9" fmla="*/ 0 w 1166304"/>
              <a:gd name="csY9" fmla="*/ 501136 h 601366"/>
              <a:gd name="csX10" fmla="*/ 0 w 1166304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66304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325658" y="15363"/>
                  <a:pt x="413645" y="-11699"/>
                  <a:pt x="583152" y="0"/>
                </a:cubicBezTo>
                <a:cubicBezTo>
                  <a:pt x="752659" y="11699"/>
                  <a:pt x="869908" y="23266"/>
                  <a:pt x="1066074" y="0"/>
                </a:cubicBezTo>
                <a:cubicBezTo>
                  <a:pt x="1116596" y="-9854"/>
                  <a:pt x="1166585" y="41078"/>
                  <a:pt x="1166304" y="100230"/>
                </a:cubicBezTo>
                <a:cubicBezTo>
                  <a:pt x="1177941" y="300048"/>
                  <a:pt x="1156145" y="322921"/>
                  <a:pt x="1166304" y="501136"/>
                </a:cubicBezTo>
                <a:cubicBezTo>
                  <a:pt x="1161697" y="556682"/>
                  <a:pt x="1127730" y="590010"/>
                  <a:pt x="1066074" y="601366"/>
                </a:cubicBezTo>
                <a:cubicBezTo>
                  <a:pt x="913335" y="608258"/>
                  <a:pt x="794262" y="603056"/>
                  <a:pt x="573494" y="601366"/>
                </a:cubicBezTo>
                <a:cubicBezTo>
                  <a:pt x="352726" y="599676"/>
                  <a:pt x="199270" y="624604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1166304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34827" y="19060"/>
                  <a:pt x="392034" y="21819"/>
                  <a:pt x="602469" y="0"/>
                </a:cubicBezTo>
                <a:cubicBezTo>
                  <a:pt x="812904" y="-21819"/>
                  <a:pt x="929950" y="15607"/>
                  <a:pt x="1066074" y="0"/>
                </a:cubicBezTo>
                <a:cubicBezTo>
                  <a:pt x="1111949" y="-5187"/>
                  <a:pt x="1178761" y="50826"/>
                  <a:pt x="1166304" y="100230"/>
                </a:cubicBezTo>
                <a:cubicBezTo>
                  <a:pt x="1148281" y="273761"/>
                  <a:pt x="1171101" y="415922"/>
                  <a:pt x="1166304" y="501136"/>
                </a:cubicBezTo>
                <a:cubicBezTo>
                  <a:pt x="1169785" y="550828"/>
                  <a:pt x="1114733" y="607251"/>
                  <a:pt x="1066074" y="601366"/>
                </a:cubicBezTo>
                <a:cubicBezTo>
                  <a:pt x="928520" y="607787"/>
                  <a:pt x="700923" y="622234"/>
                  <a:pt x="583152" y="601366"/>
                </a:cubicBezTo>
                <a:cubicBezTo>
                  <a:pt x="465381" y="580498"/>
                  <a:pt x="314416" y="59193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241D071-D1B9-3741-B4DA-9E289C9B7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160" y="877216"/>
            <a:ext cx="884976" cy="90267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3A69C0F-E5CB-A268-4709-F68FAE404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180" y="873901"/>
            <a:ext cx="884976" cy="90267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3087779-CB10-4BA8-4916-86DDC115C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317" y="870618"/>
            <a:ext cx="884976" cy="90267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E9605E7-0F1D-18BD-7319-5F59A4EA0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2" y="911592"/>
            <a:ext cx="884976" cy="90267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C48C2B3-67F7-1A23-B9F2-1F7648341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070" y="2578477"/>
            <a:ext cx="884976" cy="90267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95CAFF3-4FE0-6BCB-EE9E-0EA13B9F3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739" y="2716088"/>
            <a:ext cx="884976" cy="90267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9BFFAFE-A8E6-3E1F-C6DB-C27F2997D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49" y="2698425"/>
            <a:ext cx="884976" cy="90267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9D3BD9E-D244-8157-AF9A-701344244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028" y="2712457"/>
            <a:ext cx="884976" cy="9026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1AAFA45-F188-5B00-0E09-7B43BBF69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98" y="2671798"/>
            <a:ext cx="884976" cy="90267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BD6EC38-D3D7-4A86-AA85-AECE6C193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33" y="4384544"/>
            <a:ext cx="884976" cy="90267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A2C27CB-D359-F08D-899C-0C2991537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0594" y="4506042"/>
            <a:ext cx="884976" cy="90267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384BD7-1447-EE4D-6FE9-74E993B79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159" y="4506042"/>
            <a:ext cx="884976" cy="9026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74AB276-05B3-2436-67A0-687C8C8A1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77744" flipH="1">
            <a:off x="382521" y="603368"/>
            <a:ext cx="1792570" cy="179257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B9B2644-109E-3260-0536-5D4188784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0265" y="3737882"/>
            <a:ext cx="2315731" cy="23157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109657-2D7E-8257-B5E2-3FB7B9273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65025"/>
            <a:ext cx="884976" cy="89429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1009F8C-3FA9-ECFB-1035-374EC066A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7959" y="23763"/>
            <a:ext cx="2648036" cy="26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0903 C 0.24179 -0.03056 0.49258 -0.07037 0.59778 -0.03195 C 0.70299 0.00625 0.7207 0.19259 0.622 0.23866 C 0.52344 0.28495 0.11107 0.20278 0.00586 0.24491 C -0.09935 0.28704 -0.09987 0.46204 -0.00912 0.49097 C 0.08164 0.52014 0.45573 0.43148 0.55052 0.41921 " pathEditMode="relative" ptsTypes="AAAAAA">
                                      <p:cBhvr>
                                        <p:cTn id="10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2" grpId="0" animBg="1"/>
      <p:bldP spid="34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E5B3B5A-556C-4F27-B6F0-4B40A3F24805}"/>
</file>

<file path=customXml/itemProps2.xml><?xml version="1.0" encoding="utf-8"?>
<ds:datastoreItem xmlns:ds="http://schemas.openxmlformats.org/officeDocument/2006/customXml" ds:itemID="{C700C344-EA88-4DB8-89AA-38D4630F0F7C}"/>
</file>

<file path=customXml/itemProps3.xml><?xml version="1.0" encoding="utf-8"?>
<ds:datastoreItem xmlns:ds="http://schemas.openxmlformats.org/officeDocument/2006/customXml" ds:itemID="{29B91E3F-B8C0-4E53-9611-ABD5F371950F}"/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17</Words>
  <Application>Microsoft Macintosh PowerPoint</Application>
  <PresentationFormat>Широкоэкранный</PresentationFormat>
  <Paragraphs>13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4</cp:revision>
  <dcterms:created xsi:type="dcterms:W3CDTF">2026-01-25T15:34:17Z</dcterms:created>
  <dcterms:modified xsi:type="dcterms:W3CDTF">2026-02-17T21:05:37Z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