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1.png"/><Relationship Id="rId47" Type="http://schemas.openxmlformats.org/officeDocument/2006/relationships/image" Target="../media/image5.png"/><Relationship Id="rId50" Type="http://schemas.openxmlformats.org/officeDocument/2006/relationships/image" Target="../media/image7.png"/><Relationship Id="rId55" Type="http://schemas.openxmlformats.org/officeDocument/2006/relationships/image" Target="../media/image12.png"/><Relationship Id="rId63" Type="http://schemas.openxmlformats.org/officeDocument/2006/relationships/image" Target="../media/image20.png"/><Relationship Id="rId68" Type="http://schemas.openxmlformats.org/officeDocument/2006/relationships/image" Target="../media/image25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image" Target="../media/image4.png"/><Relationship Id="rId53" Type="http://schemas.openxmlformats.org/officeDocument/2006/relationships/image" Target="../media/image10.png"/><Relationship Id="rId58" Type="http://schemas.openxmlformats.org/officeDocument/2006/relationships/image" Target="../media/image15.png"/><Relationship Id="rId66" Type="http://schemas.openxmlformats.org/officeDocument/2006/relationships/image" Target="../media/image23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6.png"/><Relationship Id="rId57" Type="http://schemas.openxmlformats.org/officeDocument/2006/relationships/image" Target="../media/image14.png"/><Relationship Id="rId61" Type="http://schemas.openxmlformats.org/officeDocument/2006/relationships/image" Target="../media/image18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3.png"/><Relationship Id="rId52" Type="http://schemas.openxmlformats.org/officeDocument/2006/relationships/image" Target="../media/image9.png"/><Relationship Id="rId60" Type="http://schemas.openxmlformats.org/officeDocument/2006/relationships/image" Target="../media/image17.png"/><Relationship Id="rId65" Type="http://schemas.openxmlformats.org/officeDocument/2006/relationships/image" Target="../media/image2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2.png"/><Relationship Id="rId48" Type="http://schemas.microsoft.com/office/2007/relationships/hdphoto" Target="../media/hdphoto2.wdp"/><Relationship Id="rId56" Type="http://schemas.openxmlformats.org/officeDocument/2006/relationships/image" Target="../media/image13.png"/><Relationship Id="rId64" Type="http://schemas.openxmlformats.org/officeDocument/2006/relationships/image" Target="../media/image21.png"/><Relationship Id="rId69" Type="http://schemas.openxmlformats.org/officeDocument/2006/relationships/image" Target="../media/image26.png"/><Relationship Id="rId8" Type="http://schemas.openxmlformats.org/officeDocument/2006/relationships/audio" Target="../media/media4.m4a"/><Relationship Id="rId51" Type="http://schemas.openxmlformats.org/officeDocument/2006/relationships/image" Target="../media/image8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1.wdp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audio" Target="../media/media10.m4a"/><Relationship Id="rId41" Type="http://schemas.openxmlformats.org/officeDocument/2006/relationships/slideLayout" Target="../slideLayouts/slideLayout1.xml"/><Relationship Id="rId54" Type="http://schemas.openxmlformats.org/officeDocument/2006/relationships/image" Target="../media/image11.png"/><Relationship Id="rId62" Type="http://schemas.openxmlformats.org/officeDocument/2006/relationships/image" Target="../media/image19.png"/><Relationship Id="rId7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-7893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978" y="255338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7621" r="6225" b="16551"/>
          <a:stretch>
            <a:fillRect/>
          </a:stretch>
        </p:blipFill>
        <p:spPr>
          <a:xfrm>
            <a:off x="2837512" y="54999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" b="12740"/>
          <a:stretch>
            <a:fillRect/>
          </a:stretch>
        </p:blipFill>
        <p:spPr>
          <a:xfrm>
            <a:off x="2738959" y="38810"/>
            <a:ext cx="3884919" cy="31446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 b="15425"/>
          <a:stretch/>
        </p:blipFill>
        <p:spPr>
          <a:xfrm>
            <a:off x="2588095" y="292303"/>
            <a:ext cx="4186646" cy="2895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68" y="66571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03" y="62919"/>
            <a:ext cx="3374569" cy="33745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14" y="160316"/>
            <a:ext cx="3435526" cy="34355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8129" r="6074" b="17408"/>
          <a:stretch>
            <a:fillRect/>
          </a:stretch>
        </p:blipFill>
        <p:spPr>
          <a:xfrm>
            <a:off x="2628796" y="299571"/>
            <a:ext cx="4008566" cy="294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98" y="72703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91" y="106986"/>
            <a:ext cx="3387732" cy="343822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7638" y="170330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0387" y="12324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09" y="48964"/>
            <a:ext cx="3593916" cy="35939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r="22524" b="7007"/>
          <a:stretch>
            <a:fillRect/>
          </a:stretch>
        </p:blipFill>
        <p:spPr>
          <a:xfrm rot="18654319">
            <a:off x="3378270" y="-236893"/>
            <a:ext cx="2421814" cy="4166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r="30906"/>
          <a:stretch>
            <a:fillRect/>
          </a:stretch>
        </p:blipFill>
        <p:spPr>
          <a:xfrm rot="3415938">
            <a:off x="3744526" y="-482966"/>
            <a:ext cx="1807568" cy="477070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31" y="101445"/>
            <a:ext cx="3539382" cy="3539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906" y="1106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86" y="183618"/>
            <a:ext cx="3249874" cy="32498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01" y="53822"/>
            <a:ext cx="3682781" cy="3682781"/>
          </a:xfrm>
          <a:prstGeom prst="rect">
            <a:avLst/>
          </a:prstGeom>
        </p:spPr>
      </p:pic>
      <p:pic>
        <p:nvPicPr>
          <p:cNvPr id="58" name="лаванда">
            <a:hlinkClick r:id="" action="ppaction://media"/>
            <a:extLst>
              <a:ext uri="{FF2B5EF4-FFF2-40B4-BE49-F238E27FC236}">
                <a16:creationId xmlns:a16="http://schemas.microsoft.com/office/drawing/2014/main" id="{E9320391-4114-B62D-73EA-CED5DFEE9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8814746" y="5540233"/>
            <a:ext cx="487363" cy="487362"/>
          </a:xfrm>
          <a:prstGeom prst="rect">
            <a:avLst/>
          </a:prstGeom>
        </p:spPr>
      </p:pic>
      <p:pic>
        <p:nvPicPr>
          <p:cNvPr id="59" name="лаваш">
            <a:hlinkClick r:id="" action="ppaction://media"/>
            <a:extLst>
              <a:ext uri="{FF2B5EF4-FFF2-40B4-BE49-F238E27FC236}">
                <a16:creationId xmlns:a16="http://schemas.microsoft.com/office/drawing/2014/main" id="{07CA0D07-3900-8EB3-418C-E6908156F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8044961" y="5525869"/>
            <a:ext cx="487363" cy="487362"/>
          </a:xfrm>
          <a:prstGeom prst="rect">
            <a:avLst/>
          </a:prstGeom>
        </p:spPr>
      </p:pic>
      <p:pic>
        <p:nvPicPr>
          <p:cNvPr id="60" name="лама">
            <a:hlinkClick r:id="" action="ppaction://media"/>
            <a:extLst>
              <a:ext uri="{FF2B5EF4-FFF2-40B4-BE49-F238E27FC236}">
                <a16:creationId xmlns:a16="http://schemas.microsoft.com/office/drawing/2014/main" id="{C5F51A82-A231-1097-D3A2-CA7F4BB071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5783271" y="5543380"/>
            <a:ext cx="487363" cy="487362"/>
          </a:xfrm>
          <a:prstGeom prst="rect">
            <a:avLst/>
          </a:prstGeom>
        </p:spPr>
      </p:pic>
      <p:pic>
        <p:nvPicPr>
          <p:cNvPr id="61" name="лампа">
            <a:hlinkClick r:id="" action="ppaction://media"/>
            <a:extLst>
              <a:ext uri="{FF2B5EF4-FFF2-40B4-BE49-F238E27FC236}">
                <a16:creationId xmlns:a16="http://schemas.microsoft.com/office/drawing/2014/main" id="{AD4A1188-6745-CF98-501A-17A27ED2C2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8841839" y="6258065"/>
            <a:ext cx="487363" cy="487362"/>
          </a:xfrm>
          <a:prstGeom prst="rect">
            <a:avLst/>
          </a:prstGeom>
        </p:spPr>
      </p:pic>
      <p:pic>
        <p:nvPicPr>
          <p:cNvPr id="65" name="ложка">
            <a:hlinkClick r:id="" action="ppaction://media"/>
            <a:extLst>
              <a:ext uri="{FF2B5EF4-FFF2-40B4-BE49-F238E27FC236}">
                <a16:creationId xmlns:a16="http://schemas.microsoft.com/office/drawing/2014/main" id="{06F4ABB8-8ADF-EE3A-86C4-095E6CA01AC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8068251" y="6258065"/>
            <a:ext cx="487363" cy="487362"/>
          </a:xfrm>
          <a:prstGeom prst="rect">
            <a:avLst/>
          </a:prstGeom>
        </p:spPr>
      </p:pic>
      <p:pic>
        <p:nvPicPr>
          <p:cNvPr id="67" name="лупа">
            <a:hlinkClick r:id="" action="ppaction://media"/>
            <a:extLst>
              <a:ext uri="{FF2B5EF4-FFF2-40B4-BE49-F238E27FC236}">
                <a16:creationId xmlns:a16="http://schemas.microsoft.com/office/drawing/2014/main" id="{8D9D7A4E-D039-6114-D14E-732EDF3BC4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5017063" y="6235447"/>
            <a:ext cx="487363" cy="487362"/>
          </a:xfrm>
          <a:prstGeom prst="rect">
            <a:avLst/>
          </a:prstGeom>
        </p:spPr>
      </p:pic>
      <p:pic>
        <p:nvPicPr>
          <p:cNvPr id="69" name="рак">
            <a:hlinkClick r:id="" action="ppaction://media"/>
            <a:extLst>
              <a:ext uri="{FF2B5EF4-FFF2-40B4-BE49-F238E27FC236}">
                <a16:creationId xmlns:a16="http://schemas.microsoft.com/office/drawing/2014/main" id="{7C59C0D9-0174-9CDB-B69A-0C713DF5B9D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1581358" y="5552959"/>
            <a:ext cx="487362" cy="487363"/>
          </a:xfrm>
          <a:prstGeom prst="rect">
            <a:avLst/>
          </a:prstGeom>
        </p:spPr>
      </p:pic>
      <p:pic>
        <p:nvPicPr>
          <p:cNvPr id="75" name="рука">
            <a:hlinkClick r:id="" action="ppaction://media"/>
            <a:extLst>
              <a:ext uri="{FF2B5EF4-FFF2-40B4-BE49-F238E27FC236}">
                <a16:creationId xmlns:a16="http://schemas.microsoft.com/office/drawing/2014/main" id="{FA60C662-F04A-DC3D-FBE2-2936154AD70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6544367" y="5530009"/>
            <a:ext cx="487362" cy="487363"/>
          </a:xfrm>
          <a:prstGeom prst="rect">
            <a:avLst/>
          </a:prstGeom>
        </p:spPr>
      </p:pic>
      <p:pic>
        <p:nvPicPr>
          <p:cNvPr id="76" name="рыба">
            <a:hlinkClick r:id="" action="ppaction://media"/>
            <a:extLst>
              <a:ext uri="{FF2B5EF4-FFF2-40B4-BE49-F238E27FC236}">
                <a16:creationId xmlns:a16="http://schemas.microsoft.com/office/drawing/2014/main" id="{5165BB5F-881A-A7E5-E538-F7B0956D55A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4165739" y="6235447"/>
            <a:ext cx="487362" cy="487363"/>
          </a:xfrm>
          <a:prstGeom prst="rect">
            <a:avLst/>
          </a:prstGeom>
        </p:spPr>
      </p:pic>
      <p:pic>
        <p:nvPicPr>
          <p:cNvPr id="77" name="рысь">
            <a:hlinkClick r:id="" action="ppaction://media"/>
            <a:extLst>
              <a:ext uri="{FF2B5EF4-FFF2-40B4-BE49-F238E27FC236}">
                <a16:creationId xmlns:a16="http://schemas.microsoft.com/office/drawing/2014/main" id="{EA678931-458F-ECF0-2051-8E62159BBC6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6568884" y="6243432"/>
            <a:ext cx="487362" cy="48736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16" y="-23223"/>
            <a:ext cx="2009524" cy="2380952"/>
          </a:xfrm>
          <a:prstGeom prst="rect">
            <a:avLst/>
          </a:prstGeom>
        </p:spPr>
      </p:pic>
      <p:pic>
        <p:nvPicPr>
          <p:cNvPr id="2" name="рама (2)">
            <a:hlinkClick r:id="" action="ppaction://media"/>
            <a:extLst>
              <a:ext uri="{FF2B5EF4-FFF2-40B4-BE49-F238E27FC236}">
                <a16:creationId xmlns:a16="http://schemas.microsoft.com/office/drawing/2014/main" id="{E79F11C2-6573-9BF8-01AE-8B87D05327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2426955" y="5552958"/>
            <a:ext cx="487363" cy="487363"/>
          </a:xfrm>
          <a:prstGeom prst="rect">
            <a:avLst/>
          </a:prstGeom>
        </p:spPr>
      </p:pic>
      <p:pic>
        <p:nvPicPr>
          <p:cNvPr id="3" name="лампочки">
            <a:hlinkClick r:id="" action="ppaction://media"/>
            <a:extLst>
              <a:ext uri="{FF2B5EF4-FFF2-40B4-BE49-F238E27FC236}">
                <a16:creationId xmlns:a16="http://schemas.microsoft.com/office/drawing/2014/main" id="{24EBEC29-2C89-2EA3-59EB-54A4235B95A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275654" y="5552958"/>
            <a:ext cx="487363" cy="487363"/>
          </a:xfrm>
          <a:prstGeom prst="rect">
            <a:avLst/>
          </a:prstGeom>
        </p:spPr>
      </p:pic>
      <p:pic>
        <p:nvPicPr>
          <p:cNvPr id="4" name="лайм">
            <a:hlinkClick r:id="" action="ppaction://media"/>
            <a:extLst>
              <a:ext uri="{FF2B5EF4-FFF2-40B4-BE49-F238E27FC236}">
                <a16:creationId xmlns:a16="http://schemas.microsoft.com/office/drawing/2014/main" id="{AA35847D-8FE1-8491-51FE-633CAB3266A6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4160947" y="5552958"/>
            <a:ext cx="487363" cy="487363"/>
          </a:xfrm>
          <a:prstGeom prst="rect">
            <a:avLst/>
          </a:prstGeom>
        </p:spPr>
      </p:pic>
      <p:pic>
        <p:nvPicPr>
          <p:cNvPr id="8" name="ремынь">
            <a:hlinkClick r:id="" action="ppaction://media"/>
            <a:extLst>
              <a:ext uri="{FF2B5EF4-FFF2-40B4-BE49-F238E27FC236}">
                <a16:creationId xmlns:a16="http://schemas.microsoft.com/office/drawing/2014/main" id="{E06CA707-976F-740B-C8DF-0D7FF527FDB8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5022175" y="5525868"/>
            <a:ext cx="487363" cy="487363"/>
          </a:xfrm>
          <a:prstGeom prst="rect">
            <a:avLst/>
          </a:prstGeom>
        </p:spPr>
      </p:pic>
      <p:pic>
        <p:nvPicPr>
          <p:cNvPr id="10" name="ракета">
            <a:hlinkClick r:id="" action="ppaction://media"/>
            <a:extLst>
              <a:ext uri="{FF2B5EF4-FFF2-40B4-BE49-F238E27FC236}">
                <a16:creationId xmlns:a16="http://schemas.microsoft.com/office/drawing/2014/main" id="{D5E58E2B-DD01-FB87-308B-F9345F2A13C8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291180" y="5552958"/>
            <a:ext cx="487363" cy="487363"/>
          </a:xfrm>
          <a:prstGeom prst="rect">
            <a:avLst/>
          </a:prstGeom>
        </p:spPr>
      </p:pic>
      <p:pic>
        <p:nvPicPr>
          <p:cNvPr id="13" name="ромашка">
            <a:hlinkClick r:id="" action="ppaction://media"/>
            <a:extLst>
              <a:ext uri="{FF2B5EF4-FFF2-40B4-BE49-F238E27FC236}">
                <a16:creationId xmlns:a16="http://schemas.microsoft.com/office/drawing/2014/main" id="{C4C307B7-8073-71E8-F302-99250A83BCF1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1575030" y="6232741"/>
            <a:ext cx="487363" cy="487363"/>
          </a:xfrm>
          <a:prstGeom prst="rect">
            <a:avLst/>
          </a:prstGeom>
        </p:spPr>
      </p:pic>
      <p:pic>
        <p:nvPicPr>
          <p:cNvPr id="15" name="лось">
            <a:hlinkClick r:id="" action="ppaction://media"/>
            <a:extLst>
              <a:ext uri="{FF2B5EF4-FFF2-40B4-BE49-F238E27FC236}">
                <a16:creationId xmlns:a16="http://schemas.microsoft.com/office/drawing/2014/main" id="{2096EE6F-D494-6BE1-B929-F725E2239C0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2346540" y="6243432"/>
            <a:ext cx="487363" cy="487363"/>
          </a:xfrm>
          <a:prstGeom prst="rect">
            <a:avLst/>
          </a:prstGeom>
        </p:spPr>
      </p:pic>
      <p:pic>
        <p:nvPicPr>
          <p:cNvPr id="17" name="рослина">
            <a:hlinkClick r:id="" action="ppaction://media"/>
            <a:extLst>
              <a:ext uri="{FF2B5EF4-FFF2-40B4-BE49-F238E27FC236}">
                <a16:creationId xmlns:a16="http://schemas.microsoft.com/office/drawing/2014/main" id="{A6154A13-CAB9-9E54-6E9E-6D0A6C26A0AB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275654" y="6232740"/>
            <a:ext cx="487363" cy="487363"/>
          </a:xfrm>
          <a:prstGeom prst="rect">
            <a:avLst/>
          </a:prstGeom>
        </p:spPr>
      </p:pic>
      <p:pic>
        <p:nvPicPr>
          <p:cNvPr id="19" name="лопата">
            <a:hlinkClick r:id="" action="ppaction://media"/>
            <a:extLst>
              <a:ext uri="{FF2B5EF4-FFF2-40B4-BE49-F238E27FC236}">
                <a16:creationId xmlns:a16="http://schemas.microsoft.com/office/drawing/2014/main" id="{2829CA3B-C6F1-4A10-6622-29144DCF6EC6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5786158" y="6260939"/>
            <a:ext cx="487363" cy="487363"/>
          </a:xfrm>
          <a:prstGeom prst="rect">
            <a:avLst/>
          </a:prstGeom>
        </p:spPr>
      </p:pic>
      <p:pic>
        <p:nvPicPr>
          <p:cNvPr id="21" name="рацыя">
            <a:hlinkClick r:id="" action="ppaction://media"/>
            <a:extLst>
              <a:ext uri="{FF2B5EF4-FFF2-40B4-BE49-F238E27FC236}">
                <a16:creationId xmlns:a16="http://schemas.microsoft.com/office/drawing/2014/main" id="{58041557-98CE-5AF7-D4FF-4CC9AD39DAE8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307319" y="623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3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47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3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219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45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45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85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24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2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20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6" dur="21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24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20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2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276BDF7-7769-4151-B2A1-F4C64D06FAE1}"/>
</file>

<file path=customXml/itemProps2.xml><?xml version="1.0" encoding="utf-8"?>
<ds:datastoreItem xmlns:ds="http://schemas.openxmlformats.org/officeDocument/2006/customXml" ds:itemID="{6844FA33-8135-4FAA-BC8A-2025AC3AAC8A}"/>
</file>

<file path=customXml/itemProps3.xml><?xml version="1.0" encoding="utf-8"?>
<ds:datastoreItem xmlns:ds="http://schemas.openxmlformats.org/officeDocument/2006/customXml" ds:itemID="{47EC09E0-1F39-4A6E-97DA-2C9AC541B83C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Широкоэкранный</PresentationFormat>
  <Paragraphs>0</Paragraphs>
  <Slides>1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2026-02-10T22:27:23Z</dcterms:created>
  <dcterms:modified xsi:type="dcterms:W3CDTF">2026-02-17T21:04:30Z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