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9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292"/>
    <p:restoredTop sz="94662"/>
  </p:normalViewPr>
  <p:slideViewPr>
    <p:cSldViewPr snapToGrid="0">
      <p:cViewPr varScale="1">
        <p:scale>
          <a:sx n="109" d="100"/>
          <a:sy n="109" d="100"/>
        </p:scale>
        <p:origin x="20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9A325C-CC71-E64D-BA97-18BC72C08079}" type="datetimeFigureOut">
              <a:rPr lang="ru-UA" smtClean="0"/>
              <a:t>17.02.2026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B37326-1C02-274F-AC63-9EB1BA618A4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82223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B37326-1C02-274F-AC63-9EB1BA618A4C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24916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133A87-D5F0-74AA-1794-3A31682F9C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47E2D4D-0980-0426-6D64-489C422F6D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35E636-F5E3-6F5C-5A4C-9224E9B49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29C4C-0578-5E43-8191-8AD5B8524E70}" type="datetimeFigureOut">
              <a:rPr lang="ru-UA" smtClean="0"/>
              <a:t>17.02.2026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DACD62-E574-D7DD-7647-22700E91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03F1C9-99D3-60C1-BA2F-A8904C89D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B46AE-77D9-3143-9F5D-68BFE5772B9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0432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D79AE7-9AA2-1881-5B01-AC10C8004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CC13B17-8680-7488-CF8B-67CF29DF14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C0B034-4EBD-B362-CD07-26E0C1A9F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29C4C-0578-5E43-8191-8AD5B8524E70}" type="datetimeFigureOut">
              <a:rPr lang="ru-UA" smtClean="0"/>
              <a:t>17.02.2026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7AA0FD-F3D7-63A6-D303-4BA23B5BF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DAA6DB-6E55-5C11-1AE5-2848136AB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B46AE-77D9-3143-9F5D-68BFE5772B9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22164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DAA062-B2A7-08BE-75AA-86BCFDF824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13FB4-C026-0E57-8408-89AFE23C95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DA97B48-30CD-F644-CE92-0014C548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29C4C-0578-5E43-8191-8AD5B8524E70}" type="datetimeFigureOut">
              <a:rPr lang="ru-UA" smtClean="0"/>
              <a:t>17.02.2026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4B5775-C8BC-6C78-51C9-0826C6896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CA920A-5F23-EB9F-3241-0B148C88B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B46AE-77D9-3143-9F5D-68BFE5772B9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6747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A760F-013B-47C0-47BD-842235DC7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7FB7B2-8895-9DA6-263E-243D0FE872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E64ACF-9FFE-D0CE-1227-57D0277AD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29C4C-0578-5E43-8191-8AD5B8524E70}" type="datetimeFigureOut">
              <a:rPr lang="ru-UA" smtClean="0"/>
              <a:t>17.02.2026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AFD8D7-7AB5-36FC-C083-DAD0A34DE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7ECF49-A1D3-7382-F03D-3E524985F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B46AE-77D9-3143-9F5D-68BFE5772B9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21901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F03F63-4C56-D842-6DED-CD3B20E9E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D0869B8-2CAC-9ECF-1502-532D2523D5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249BD0-F3C9-44D5-3482-3D0356940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29C4C-0578-5E43-8191-8AD5B8524E70}" type="datetimeFigureOut">
              <a:rPr lang="ru-UA" smtClean="0"/>
              <a:t>17.02.2026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DC0DC7-1CE8-37FC-ECE1-5B16D7E3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9A768EE-6F69-3328-3D1E-E3EEBCB2E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B46AE-77D9-3143-9F5D-68BFE5772B9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84247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7C21D1-19C5-C76D-35B9-2AF8336F7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A487BD-D8E0-1C22-B9FA-0EB403CF5D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F9B7BFE-1420-C85A-174F-C1FD68B2E9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B6335B5-6FC1-169F-684D-D042829C4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29C4C-0578-5E43-8191-8AD5B8524E70}" type="datetimeFigureOut">
              <a:rPr lang="ru-UA" smtClean="0"/>
              <a:t>17.02.2026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A6373-2428-F1B8-A5D6-F68761812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C0E6837-BE0C-8AE9-3806-AC4BF589D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B46AE-77D9-3143-9F5D-68BFE5772B9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05443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25C4DE-4CF7-79BF-A591-AD71173E0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B88BA7C-5BE3-47EE-24B4-15DCBB4F42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C066F52-A778-3F11-0EAB-6CDE1FA9FF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E856555-37F6-8047-0BFE-1F23FC0243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B3F2633-4A2D-0EF5-8FE8-EA41B3B01B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F128B3C-4A17-896C-C747-EABC4D3CA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29C4C-0578-5E43-8191-8AD5B8524E70}" type="datetimeFigureOut">
              <a:rPr lang="ru-UA" smtClean="0"/>
              <a:t>17.02.2026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9E896E9-7279-917D-4E13-28794FD51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C1FFEE4-8C97-1877-39F0-F79E631DD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B46AE-77D9-3143-9F5D-68BFE5772B9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26611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1CB393-775D-0D50-DE4B-BC7A4A374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D1413C2-A28C-68A6-2CF7-27A9E7F87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29C4C-0578-5E43-8191-8AD5B8524E70}" type="datetimeFigureOut">
              <a:rPr lang="ru-UA" smtClean="0"/>
              <a:t>17.02.2026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0CF1129-877F-4BA8-67B3-1552F8B1E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4E6CB87-A687-D2F9-8617-5E991F6C8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B46AE-77D9-3143-9F5D-68BFE5772B9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65780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8FEA831-92D3-2FDE-2D48-4D632371B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29C4C-0578-5E43-8191-8AD5B8524E70}" type="datetimeFigureOut">
              <a:rPr lang="ru-UA" smtClean="0"/>
              <a:t>17.02.2026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497899C-D709-82C7-9989-D91CB81F9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DE8FB50-73AF-6A26-0752-B012DC72E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B46AE-77D9-3143-9F5D-68BFE5772B9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12391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CDB597-7CC2-6067-A7D0-DA1FFB5CC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DD0D72-62EE-3FC2-1825-3F6548F19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FFAE74A-7DBE-FFF0-93B0-CB920A318E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668AC5-74CF-1365-EE3C-58089AE7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29C4C-0578-5E43-8191-8AD5B8524E70}" type="datetimeFigureOut">
              <a:rPr lang="ru-UA" smtClean="0"/>
              <a:t>17.02.2026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5FA580E-7410-9B82-D515-61933789D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1FB928E-2336-AD92-04CE-711C543EB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B46AE-77D9-3143-9F5D-68BFE5772B9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93341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7AA658-58AD-3F2D-3089-587B5B470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AE7A930-B99B-4999-EB27-09EF95FCE8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8167DF5-D8F3-FDF7-AE54-107C2FDD57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A877C8C-BE53-0170-05E7-9CDB85A7E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29C4C-0578-5E43-8191-8AD5B8524E70}" type="datetimeFigureOut">
              <a:rPr lang="ru-UA" smtClean="0"/>
              <a:t>17.02.2026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2E7FAF-B11C-9B64-8F79-6FBFD93BB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253928-92D7-CB1F-D958-9C6ADF3A6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B46AE-77D9-3143-9F5D-68BFE5772B9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38617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1CA34B-4116-3314-47AD-26D16D116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2B5E1C6-E48F-D98D-9457-DF087CDD99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1DE0FD-2C0F-F7B0-302E-CBEC29AC9C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29C4C-0578-5E43-8191-8AD5B8524E70}" type="datetimeFigureOut">
              <a:rPr lang="ru-UA" smtClean="0"/>
              <a:t>17.02.2026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7A0AFE-BB1A-DC2B-00A9-724195912F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DAA1D7-A162-2B16-6035-5F00CB6C1A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B46AE-77D9-3143-9F5D-68BFE5772B9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87807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703AABA-CF4B-7235-8887-DB76D4A4D0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32878"/>
          </a:xfrm>
          <a:prstGeom prst="rect">
            <a:avLst/>
          </a:prstGeom>
        </p:spPr>
      </p:pic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A7CA54B8-410B-09AE-E798-4C790693E232}"/>
              </a:ext>
            </a:extLst>
          </p:cNvPr>
          <p:cNvSpPr/>
          <p:nvPr/>
        </p:nvSpPr>
        <p:spPr>
          <a:xfrm>
            <a:off x="304800" y="509953"/>
            <a:ext cx="9472246" cy="5838093"/>
          </a:xfrm>
          <a:prstGeom prst="roundRect">
            <a:avLst/>
          </a:prstGeom>
          <a:solidFill>
            <a:srgbClr val="FFFFFF">
              <a:alpha val="73725"/>
            </a:srgbClr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8958A7C7-FB27-A585-D0AB-F2261B0F04CA}"/>
              </a:ext>
            </a:extLst>
          </p:cNvPr>
          <p:cNvCxnSpPr>
            <a:cxnSpLocks/>
          </p:cNvCxnSpPr>
          <p:nvPr/>
        </p:nvCxnSpPr>
        <p:spPr>
          <a:xfrm>
            <a:off x="1751080" y="1285276"/>
            <a:ext cx="7233139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8B3A75D1-5B51-F426-F42F-CD2E75F8B611}"/>
              </a:ext>
            </a:extLst>
          </p:cNvPr>
          <p:cNvCxnSpPr>
            <a:cxnSpLocks/>
          </p:cNvCxnSpPr>
          <p:nvPr/>
        </p:nvCxnSpPr>
        <p:spPr>
          <a:xfrm>
            <a:off x="1007837" y="3115145"/>
            <a:ext cx="7976382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536A7E27-4B1E-3BEC-E802-80494710889A}"/>
              </a:ext>
            </a:extLst>
          </p:cNvPr>
          <p:cNvCxnSpPr>
            <a:cxnSpLocks/>
          </p:cNvCxnSpPr>
          <p:nvPr/>
        </p:nvCxnSpPr>
        <p:spPr>
          <a:xfrm>
            <a:off x="1007837" y="4900662"/>
            <a:ext cx="6128844" cy="24844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DD968FFC-F0B3-35D7-2735-0A92D748679E}"/>
              </a:ext>
            </a:extLst>
          </p:cNvPr>
          <p:cNvCxnSpPr>
            <a:cxnSpLocks/>
          </p:cNvCxnSpPr>
          <p:nvPr/>
        </p:nvCxnSpPr>
        <p:spPr>
          <a:xfrm flipV="1">
            <a:off x="1007837" y="3115145"/>
            <a:ext cx="0" cy="1785517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915DDD8A-9DC7-A434-A889-90691B5B4AA2}"/>
              </a:ext>
            </a:extLst>
          </p:cNvPr>
          <p:cNvCxnSpPr>
            <a:cxnSpLocks/>
          </p:cNvCxnSpPr>
          <p:nvPr/>
        </p:nvCxnSpPr>
        <p:spPr>
          <a:xfrm flipV="1">
            <a:off x="8944708" y="1285276"/>
            <a:ext cx="0" cy="182294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C16A858-6BB2-6B13-0D1F-78F65FE7B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2952" y="3429000"/>
            <a:ext cx="2708894" cy="270889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FA73F714-CAB4-436B-8015-255F51CA41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2030161" y="878291"/>
            <a:ext cx="884976" cy="902676"/>
          </a:xfrm>
          <a:prstGeom prst="rect">
            <a:avLst/>
          </a:prstGeom>
        </p:spPr>
      </p:pic>
      <p:sp>
        <p:nvSpPr>
          <p:cNvPr id="26" name="Скругленный прямоугольник 25">
            <a:extLst>
              <a:ext uri="{FF2B5EF4-FFF2-40B4-BE49-F238E27FC236}">
                <a16:creationId xmlns:a16="http://schemas.microsoft.com/office/drawing/2014/main" id="{CC451C51-985C-5B32-7005-175AADE2A43A}"/>
              </a:ext>
            </a:extLst>
          </p:cNvPr>
          <p:cNvSpPr/>
          <p:nvPr/>
        </p:nvSpPr>
        <p:spPr>
          <a:xfrm>
            <a:off x="2915138" y="1027871"/>
            <a:ext cx="1110868" cy="601366"/>
          </a:xfrm>
          <a:custGeom>
            <a:avLst/>
            <a:gdLst>
              <a:gd name="csX0" fmla="*/ 0 w 1110868"/>
              <a:gd name="csY0" fmla="*/ 100230 h 601366"/>
              <a:gd name="csX1" fmla="*/ 100230 w 1110868"/>
              <a:gd name="csY1" fmla="*/ 0 h 601366"/>
              <a:gd name="csX2" fmla="*/ 555434 w 1110868"/>
              <a:gd name="csY2" fmla="*/ 0 h 601366"/>
              <a:gd name="csX3" fmla="*/ 1010638 w 1110868"/>
              <a:gd name="csY3" fmla="*/ 0 h 601366"/>
              <a:gd name="csX4" fmla="*/ 1110868 w 1110868"/>
              <a:gd name="csY4" fmla="*/ 100230 h 601366"/>
              <a:gd name="csX5" fmla="*/ 1110868 w 1110868"/>
              <a:gd name="csY5" fmla="*/ 501136 h 601366"/>
              <a:gd name="csX6" fmla="*/ 1010638 w 1110868"/>
              <a:gd name="csY6" fmla="*/ 601366 h 601366"/>
              <a:gd name="csX7" fmla="*/ 546330 w 1110868"/>
              <a:gd name="csY7" fmla="*/ 601366 h 601366"/>
              <a:gd name="csX8" fmla="*/ 100230 w 1110868"/>
              <a:gd name="csY8" fmla="*/ 601366 h 601366"/>
              <a:gd name="csX9" fmla="*/ 0 w 1110868"/>
              <a:gd name="csY9" fmla="*/ 501136 h 601366"/>
              <a:gd name="csX10" fmla="*/ 0 w 1110868"/>
              <a:gd name="csY10" fmla="*/ 100230 h 60136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1110868" h="601366" fill="none" extrusionOk="0">
                <a:moveTo>
                  <a:pt x="0" y="100230"/>
                </a:moveTo>
                <a:cubicBezTo>
                  <a:pt x="4449" y="50324"/>
                  <a:pt x="47719" y="-2491"/>
                  <a:pt x="100230" y="0"/>
                </a:cubicBezTo>
                <a:cubicBezTo>
                  <a:pt x="268853" y="8050"/>
                  <a:pt x="412091" y="-4862"/>
                  <a:pt x="555434" y="0"/>
                </a:cubicBezTo>
                <a:cubicBezTo>
                  <a:pt x="698777" y="4862"/>
                  <a:pt x="850710" y="-12024"/>
                  <a:pt x="1010638" y="0"/>
                </a:cubicBezTo>
                <a:cubicBezTo>
                  <a:pt x="1061160" y="-9854"/>
                  <a:pt x="1111149" y="41078"/>
                  <a:pt x="1110868" y="100230"/>
                </a:cubicBezTo>
                <a:cubicBezTo>
                  <a:pt x="1122505" y="300048"/>
                  <a:pt x="1100709" y="322921"/>
                  <a:pt x="1110868" y="501136"/>
                </a:cubicBezTo>
                <a:cubicBezTo>
                  <a:pt x="1106261" y="556682"/>
                  <a:pt x="1072294" y="590010"/>
                  <a:pt x="1010638" y="601366"/>
                </a:cubicBezTo>
                <a:cubicBezTo>
                  <a:pt x="890605" y="604148"/>
                  <a:pt x="744751" y="580497"/>
                  <a:pt x="546330" y="601366"/>
                </a:cubicBezTo>
                <a:cubicBezTo>
                  <a:pt x="347909" y="622235"/>
                  <a:pt x="201845" y="622378"/>
                  <a:pt x="100230" y="601366"/>
                </a:cubicBezTo>
                <a:cubicBezTo>
                  <a:pt x="44478" y="590696"/>
                  <a:pt x="6869" y="557924"/>
                  <a:pt x="0" y="501136"/>
                </a:cubicBezTo>
                <a:cubicBezTo>
                  <a:pt x="1671" y="311746"/>
                  <a:pt x="17636" y="222011"/>
                  <a:pt x="0" y="100230"/>
                </a:cubicBezTo>
                <a:close/>
              </a:path>
              <a:path w="1110868" h="601366" stroke="0" extrusionOk="0">
                <a:moveTo>
                  <a:pt x="0" y="100230"/>
                </a:moveTo>
                <a:cubicBezTo>
                  <a:pt x="-3946" y="42440"/>
                  <a:pt x="34767" y="3793"/>
                  <a:pt x="100230" y="0"/>
                </a:cubicBezTo>
                <a:cubicBezTo>
                  <a:pt x="308542" y="6658"/>
                  <a:pt x="436644" y="-15974"/>
                  <a:pt x="573642" y="0"/>
                </a:cubicBezTo>
                <a:cubicBezTo>
                  <a:pt x="710640" y="15974"/>
                  <a:pt x="792140" y="2118"/>
                  <a:pt x="1010638" y="0"/>
                </a:cubicBezTo>
                <a:cubicBezTo>
                  <a:pt x="1056513" y="-5187"/>
                  <a:pt x="1123325" y="50826"/>
                  <a:pt x="1110868" y="100230"/>
                </a:cubicBezTo>
                <a:cubicBezTo>
                  <a:pt x="1092845" y="273761"/>
                  <a:pt x="1115665" y="415922"/>
                  <a:pt x="1110868" y="501136"/>
                </a:cubicBezTo>
                <a:cubicBezTo>
                  <a:pt x="1114349" y="550828"/>
                  <a:pt x="1059297" y="607251"/>
                  <a:pt x="1010638" y="601366"/>
                </a:cubicBezTo>
                <a:cubicBezTo>
                  <a:pt x="867755" y="618141"/>
                  <a:pt x="661765" y="586779"/>
                  <a:pt x="555434" y="601366"/>
                </a:cubicBezTo>
                <a:cubicBezTo>
                  <a:pt x="449103" y="615953"/>
                  <a:pt x="270156" y="596886"/>
                  <a:pt x="100230" y="601366"/>
                </a:cubicBezTo>
                <a:cubicBezTo>
                  <a:pt x="39232" y="601043"/>
                  <a:pt x="627" y="554771"/>
                  <a:pt x="0" y="501136"/>
                </a:cubicBezTo>
                <a:cubicBezTo>
                  <a:pt x="9039" y="349935"/>
                  <a:pt x="5817" y="246791"/>
                  <a:pt x="0" y="10023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UA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МАМА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9DCC6D2-9B9F-2074-4F9E-10F853A5F9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4076472" y="877216"/>
            <a:ext cx="884976" cy="902676"/>
          </a:xfrm>
          <a:prstGeom prst="rect">
            <a:avLst/>
          </a:prstGeom>
        </p:spPr>
      </p:pic>
      <p:sp>
        <p:nvSpPr>
          <p:cNvPr id="28" name="Скругленный прямоугольник 27">
            <a:extLst>
              <a:ext uri="{FF2B5EF4-FFF2-40B4-BE49-F238E27FC236}">
                <a16:creationId xmlns:a16="http://schemas.microsoft.com/office/drawing/2014/main" id="{7FF3966B-B71D-C8DA-D5F8-0B4CF00C701D}"/>
              </a:ext>
            </a:extLst>
          </p:cNvPr>
          <p:cNvSpPr/>
          <p:nvPr/>
        </p:nvSpPr>
        <p:spPr>
          <a:xfrm>
            <a:off x="5050543" y="1027871"/>
            <a:ext cx="880682" cy="601366"/>
          </a:xfrm>
          <a:custGeom>
            <a:avLst/>
            <a:gdLst>
              <a:gd name="csX0" fmla="*/ 0 w 880682"/>
              <a:gd name="csY0" fmla="*/ 100230 h 601366"/>
              <a:gd name="csX1" fmla="*/ 100230 w 880682"/>
              <a:gd name="csY1" fmla="*/ 0 h 601366"/>
              <a:gd name="csX2" fmla="*/ 780452 w 880682"/>
              <a:gd name="csY2" fmla="*/ 0 h 601366"/>
              <a:gd name="csX3" fmla="*/ 880682 w 880682"/>
              <a:gd name="csY3" fmla="*/ 100230 h 601366"/>
              <a:gd name="csX4" fmla="*/ 880682 w 880682"/>
              <a:gd name="csY4" fmla="*/ 501136 h 601366"/>
              <a:gd name="csX5" fmla="*/ 780452 w 880682"/>
              <a:gd name="csY5" fmla="*/ 601366 h 601366"/>
              <a:gd name="csX6" fmla="*/ 100230 w 880682"/>
              <a:gd name="csY6" fmla="*/ 601366 h 601366"/>
              <a:gd name="csX7" fmla="*/ 0 w 880682"/>
              <a:gd name="csY7" fmla="*/ 501136 h 601366"/>
              <a:gd name="csX8" fmla="*/ 0 w 880682"/>
              <a:gd name="csY8" fmla="*/ 100230 h 60136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880682" h="601366" fill="none" extrusionOk="0">
                <a:moveTo>
                  <a:pt x="0" y="100230"/>
                </a:moveTo>
                <a:cubicBezTo>
                  <a:pt x="2183" y="48123"/>
                  <a:pt x="45075" y="2078"/>
                  <a:pt x="100230" y="0"/>
                </a:cubicBezTo>
                <a:cubicBezTo>
                  <a:pt x="305886" y="5424"/>
                  <a:pt x="559606" y="107"/>
                  <a:pt x="780452" y="0"/>
                </a:cubicBezTo>
                <a:cubicBezTo>
                  <a:pt x="837802" y="-2476"/>
                  <a:pt x="878665" y="44094"/>
                  <a:pt x="880682" y="100230"/>
                </a:cubicBezTo>
                <a:cubicBezTo>
                  <a:pt x="868649" y="217195"/>
                  <a:pt x="888258" y="417512"/>
                  <a:pt x="880682" y="501136"/>
                </a:cubicBezTo>
                <a:cubicBezTo>
                  <a:pt x="875848" y="546638"/>
                  <a:pt x="836089" y="597570"/>
                  <a:pt x="780452" y="601366"/>
                </a:cubicBezTo>
                <a:cubicBezTo>
                  <a:pt x="486430" y="614964"/>
                  <a:pt x="244245" y="589330"/>
                  <a:pt x="100230" y="601366"/>
                </a:cubicBezTo>
                <a:cubicBezTo>
                  <a:pt x="40267" y="601556"/>
                  <a:pt x="6300" y="545136"/>
                  <a:pt x="0" y="501136"/>
                </a:cubicBezTo>
                <a:cubicBezTo>
                  <a:pt x="-62" y="396606"/>
                  <a:pt x="-18673" y="215953"/>
                  <a:pt x="0" y="100230"/>
                </a:cubicBezTo>
                <a:close/>
              </a:path>
              <a:path w="880682" h="601366" stroke="0" extrusionOk="0">
                <a:moveTo>
                  <a:pt x="0" y="100230"/>
                </a:moveTo>
                <a:cubicBezTo>
                  <a:pt x="-3946" y="42440"/>
                  <a:pt x="34767" y="3793"/>
                  <a:pt x="100230" y="0"/>
                </a:cubicBezTo>
                <a:cubicBezTo>
                  <a:pt x="431814" y="-23111"/>
                  <a:pt x="582766" y="19963"/>
                  <a:pt x="780452" y="0"/>
                </a:cubicBezTo>
                <a:cubicBezTo>
                  <a:pt x="831141" y="-3550"/>
                  <a:pt x="876338" y="53789"/>
                  <a:pt x="880682" y="100230"/>
                </a:cubicBezTo>
                <a:cubicBezTo>
                  <a:pt x="871333" y="283483"/>
                  <a:pt x="878442" y="306528"/>
                  <a:pt x="880682" y="501136"/>
                </a:cubicBezTo>
                <a:cubicBezTo>
                  <a:pt x="886306" y="544919"/>
                  <a:pt x="833614" y="601030"/>
                  <a:pt x="780452" y="601366"/>
                </a:cubicBezTo>
                <a:cubicBezTo>
                  <a:pt x="496171" y="608838"/>
                  <a:pt x="302413" y="625974"/>
                  <a:pt x="100230" y="601366"/>
                </a:cubicBezTo>
                <a:cubicBezTo>
                  <a:pt x="39011" y="611065"/>
                  <a:pt x="-4741" y="550993"/>
                  <a:pt x="0" y="501136"/>
                </a:cubicBezTo>
                <a:cubicBezTo>
                  <a:pt x="-16441" y="321841"/>
                  <a:pt x="10607" y="269519"/>
                  <a:pt x="0" y="10023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UA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6F7570E-495D-B992-E2E4-4FBE2302DA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5991317" y="877216"/>
            <a:ext cx="884976" cy="902676"/>
          </a:xfrm>
          <a:prstGeom prst="rect">
            <a:avLst/>
          </a:prstGeom>
        </p:spPr>
      </p:pic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01AD1A27-FF08-3E8D-20AF-5B01BE4FAB0E}"/>
              </a:ext>
            </a:extLst>
          </p:cNvPr>
          <p:cNvSpPr/>
          <p:nvPr/>
        </p:nvSpPr>
        <p:spPr>
          <a:xfrm>
            <a:off x="6949986" y="1027871"/>
            <a:ext cx="880682" cy="601366"/>
          </a:xfrm>
          <a:custGeom>
            <a:avLst/>
            <a:gdLst>
              <a:gd name="csX0" fmla="*/ 0 w 880682"/>
              <a:gd name="csY0" fmla="*/ 100230 h 601366"/>
              <a:gd name="csX1" fmla="*/ 100230 w 880682"/>
              <a:gd name="csY1" fmla="*/ 0 h 601366"/>
              <a:gd name="csX2" fmla="*/ 780452 w 880682"/>
              <a:gd name="csY2" fmla="*/ 0 h 601366"/>
              <a:gd name="csX3" fmla="*/ 880682 w 880682"/>
              <a:gd name="csY3" fmla="*/ 100230 h 601366"/>
              <a:gd name="csX4" fmla="*/ 880682 w 880682"/>
              <a:gd name="csY4" fmla="*/ 501136 h 601366"/>
              <a:gd name="csX5" fmla="*/ 780452 w 880682"/>
              <a:gd name="csY5" fmla="*/ 601366 h 601366"/>
              <a:gd name="csX6" fmla="*/ 100230 w 880682"/>
              <a:gd name="csY6" fmla="*/ 601366 h 601366"/>
              <a:gd name="csX7" fmla="*/ 0 w 880682"/>
              <a:gd name="csY7" fmla="*/ 501136 h 601366"/>
              <a:gd name="csX8" fmla="*/ 0 w 880682"/>
              <a:gd name="csY8" fmla="*/ 100230 h 60136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880682" h="601366" fill="none" extrusionOk="0">
                <a:moveTo>
                  <a:pt x="0" y="100230"/>
                </a:moveTo>
                <a:cubicBezTo>
                  <a:pt x="2183" y="48123"/>
                  <a:pt x="45075" y="2078"/>
                  <a:pt x="100230" y="0"/>
                </a:cubicBezTo>
                <a:cubicBezTo>
                  <a:pt x="305886" y="5424"/>
                  <a:pt x="559606" y="107"/>
                  <a:pt x="780452" y="0"/>
                </a:cubicBezTo>
                <a:cubicBezTo>
                  <a:pt x="837802" y="-2476"/>
                  <a:pt x="878665" y="44094"/>
                  <a:pt x="880682" y="100230"/>
                </a:cubicBezTo>
                <a:cubicBezTo>
                  <a:pt x="868649" y="217195"/>
                  <a:pt x="888258" y="417512"/>
                  <a:pt x="880682" y="501136"/>
                </a:cubicBezTo>
                <a:cubicBezTo>
                  <a:pt x="875848" y="546638"/>
                  <a:pt x="836089" y="597570"/>
                  <a:pt x="780452" y="601366"/>
                </a:cubicBezTo>
                <a:cubicBezTo>
                  <a:pt x="486430" y="614964"/>
                  <a:pt x="244245" y="589330"/>
                  <a:pt x="100230" y="601366"/>
                </a:cubicBezTo>
                <a:cubicBezTo>
                  <a:pt x="40267" y="601556"/>
                  <a:pt x="6300" y="545136"/>
                  <a:pt x="0" y="501136"/>
                </a:cubicBezTo>
                <a:cubicBezTo>
                  <a:pt x="-62" y="396606"/>
                  <a:pt x="-18673" y="215953"/>
                  <a:pt x="0" y="100230"/>
                </a:cubicBezTo>
                <a:close/>
              </a:path>
              <a:path w="880682" h="601366" stroke="0" extrusionOk="0">
                <a:moveTo>
                  <a:pt x="0" y="100230"/>
                </a:moveTo>
                <a:cubicBezTo>
                  <a:pt x="-3946" y="42440"/>
                  <a:pt x="34767" y="3793"/>
                  <a:pt x="100230" y="0"/>
                </a:cubicBezTo>
                <a:cubicBezTo>
                  <a:pt x="431814" y="-23111"/>
                  <a:pt x="582766" y="19963"/>
                  <a:pt x="780452" y="0"/>
                </a:cubicBezTo>
                <a:cubicBezTo>
                  <a:pt x="831141" y="-3550"/>
                  <a:pt x="876338" y="53789"/>
                  <a:pt x="880682" y="100230"/>
                </a:cubicBezTo>
                <a:cubicBezTo>
                  <a:pt x="871333" y="283483"/>
                  <a:pt x="878442" y="306528"/>
                  <a:pt x="880682" y="501136"/>
                </a:cubicBezTo>
                <a:cubicBezTo>
                  <a:pt x="886306" y="544919"/>
                  <a:pt x="833614" y="601030"/>
                  <a:pt x="780452" y="601366"/>
                </a:cubicBezTo>
                <a:cubicBezTo>
                  <a:pt x="496171" y="608838"/>
                  <a:pt x="302413" y="625974"/>
                  <a:pt x="100230" y="601366"/>
                </a:cubicBezTo>
                <a:cubicBezTo>
                  <a:pt x="39011" y="611065"/>
                  <a:pt x="-4741" y="550993"/>
                  <a:pt x="0" y="501136"/>
                </a:cubicBezTo>
                <a:cubicBezTo>
                  <a:pt x="-16441" y="321841"/>
                  <a:pt x="10607" y="269519"/>
                  <a:pt x="0" y="10023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UA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МЯЧ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694B05F6-CB63-C854-760C-ED39EFD93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7964955" y="920636"/>
            <a:ext cx="884976" cy="902676"/>
          </a:xfrm>
          <a:prstGeom prst="rect">
            <a:avLst/>
          </a:prstGeom>
        </p:spPr>
      </p:pic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1943A6BD-501A-6973-DE25-3D3965A5B830}"/>
              </a:ext>
            </a:extLst>
          </p:cNvPr>
          <p:cNvSpPr/>
          <p:nvPr/>
        </p:nvSpPr>
        <p:spPr>
          <a:xfrm>
            <a:off x="8504367" y="1813120"/>
            <a:ext cx="880682" cy="601366"/>
          </a:xfrm>
          <a:custGeom>
            <a:avLst/>
            <a:gdLst>
              <a:gd name="csX0" fmla="*/ 0 w 880682"/>
              <a:gd name="csY0" fmla="*/ 100230 h 601366"/>
              <a:gd name="csX1" fmla="*/ 100230 w 880682"/>
              <a:gd name="csY1" fmla="*/ 0 h 601366"/>
              <a:gd name="csX2" fmla="*/ 780452 w 880682"/>
              <a:gd name="csY2" fmla="*/ 0 h 601366"/>
              <a:gd name="csX3" fmla="*/ 880682 w 880682"/>
              <a:gd name="csY3" fmla="*/ 100230 h 601366"/>
              <a:gd name="csX4" fmla="*/ 880682 w 880682"/>
              <a:gd name="csY4" fmla="*/ 501136 h 601366"/>
              <a:gd name="csX5" fmla="*/ 780452 w 880682"/>
              <a:gd name="csY5" fmla="*/ 601366 h 601366"/>
              <a:gd name="csX6" fmla="*/ 100230 w 880682"/>
              <a:gd name="csY6" fmla="*/ 601366 h 601366"/>
              <a:gd name="csX7" fmla="*/ 0 w 880682"/>
              <a:gd name="csY7" fmla="*/ 501136 h 601366"/>
              <a:gd name="csX8" fmla="*/ 0 w 880682"/>
              <a:gd name="csY8" fmla="*/ 100230 h 60136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880682" h="601366" fill="none" extrusionOk="0">
                <a:moveTo>
                  <a:pt x="0" y="100230"/>
                </a:moveTo>
                <a:cubicBezTo>
                  <a:pt x="2183" y="48123"/>
                  <a:pt x="45075" y="2078"/>
                  <a:pt x="100230" y="0"/>
                </a:cubicBezTo>
                <a:cubicBezTo>
                  <a:pt x="305886" y="5424"/>
                  <a:pt x="559606" y="107"/>
                  <a:pt x="780452" y="0"/>
                </a:cubicBezTo>
                <a:cubicBezTo>
                  <a:pt x="837802" y="-2476"/>
                  <a:pt x="878665" y="44094"/>
                  <a:pt x="880682" y="100230"/>
                </a:cubicBezTo>
                <a:cubicBezTo>
                  <a:pt x="868649" y="217195"/>
                  <a:pt x="888258" y="417512"/>
                  <a:pt x="880682" y="501136"/>
                </a:cubicBezTo>
                <a:cubicBezTo>
                  <a:pt x="875848" y="546638"/>
                  <a:pt x="836089" y="597570"/>
                  <a:pt x="780452" y="601366"/>
                </a:cubicBezTo>
                <a:cubicBezTo>
                  <a:pt x="486430" y="614964"/>
                  <a:pt x="244245" y="589330"/>
                  <a:pt x="100230" y="601366"/>
                </a:cubicBezTo>
                <a:cubicBezTo>
                  <a:pt x="40267" y="601556"/>
                  <a:pt x="6300" y="545136"/>
                  <a:pt x="0" y="501136"/>
                </a:cubicBezTo>
                <a:cubicBezTo>
                  <a:pt x="-62" y="396606"/>
                  <a:pt x="-18673" y="215953"/>
                  <a:pt x="0" y="100230"/>
                </a:cubicBezTo>
                <a:close/>
              </a:path>
              <a:path w="880682" h="601366" stroke="0" extrusionOk="0">
                <a:moveTo>
                  <a:pt x="0" y="100230"/>
                </a:moveTo>
                <a:cubicBezTo>
                  <a:pt x="-3946" y="42440"/>
                  <a:pt x="34767" y="3793"/>
                  <a:pt x="100230" y="0"/>
                </a:cubicBezTo>
                <a:cubicBezTo>
                  <a:pt x="431814" y="-23111"/>
                  <a:pt x="582766" y="19963"/>
                  <a:pt x="780452" y="0"/>
                </a:cubicBezTo>
                <a:cubicBezTo>
                  <a:pt x="831141" y="-3550"/>
                  <a:pt x="876338" y="53789"/>
                  <a:pt x="880682" y="100230"/>
                </a:cubicBezTo>
                <a:cubicBezTo>
                  <a:pt x="871333" y="283483"/>
                  <a:pt x="878442" y="306528"/>
                  <a:pt x="880682" y="501136"/>
                </a:cubicBezTo>
                <a:cubicBezTo>
                  <a:pt x="886306" y="544919"/>
                  <a:pt x="833614" y="601030"/>
                  <a:pt x="780452" y="601366"/>
                </a:cubicBezTo>
                <a:cubicBezTo>
                  <a:pt x="496171" y="608838"/>
                  <a:pt x="302413" y="625974"/>
                  <a:pt x="100230" y="601366"/>
                </a:cubicBezTo>
                <a:cubicBezTo>
                  <a:pt x="39011" y="611065"/>
                  <a:pt x="-4741" y="550993"/>
                  <a:pt x="0" y="501136"/>
                </a:cubicBezTo>
                <a:cubicBezTo>
                  <a:pt x="-16441" y="321841"/>
                  <a:pt x="10607" y="269519"/>
                  <a:pt x="0" y="10023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UA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МАК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C4CF6A5-32B9-0F03-454F-6AF1A676A5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8495657" y="2598635"/>
            <a:ext cx="884976" cy="902676"/>
          </a:xfrm>
          <a:prstGeom prst="rect">
            <a:avLst/>
          </a:prstGeom>
        </p:spPr>
      </p:pic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id="{A09CF459-E2ED-BDCA-B23A-8BBC537D2C74}"/>
              </a:ext>
            </a:extLst>
          </p:cNvPr>
          <p:cNvSpPr/>
          <p:nvPr/>
        </p:nvSpPr>
        <p:spPr>
          <a:xfrm>
            <a:off x="7499652" y="2822453"/>
            <a:ext cx="996005" cy="601366"/>
          </a:xfrm>
          <a:custGeom>
            <a:avLst/>
            <a:gdLst>
              <a:gd name="csX0" fmla="*/ 0 w 996005"/>
              <a:gd name="csY0" fmla="*/ 100230 h 601366"/>
              <a:gd name="csX1" fmla="*/ 100230 w 996005"/>
              <a:gd name="csY1" fmla="*/ 0 h 601366"/>
              <a:gd name="csX2" fmla="*/ 498003 w 996005"/>
              <a:gd name="csY2" fmla="*/ 0 h 601366"/>
              <a:gd name="csX3" fmla="*/ 895775 w 996005"/>
              <a:gd name="csY3" fmla="*/ 0 h 601366"/>
              <a:gd name="csX4" fmla="*/ 996005 w 996005"/>
              <a:gd name="csY4" fmla="*/ 100230 h 601366"/>
              <a:gd name="csX5" fmla="*/ 996005 w 996005"/>
              <a:gd name="csY5" fmla="*/ 501136 h 601366"/>
              <a:gd name="csX6" fmla="*/ 895775 w 996005"/>
              <a:gd name="csY6" fmla="*/ 601366 h 601366"/>
              <a:gd name="csX7" fmla="*/ 490047 w 996005"/>
              <a:gd name="csY7" fmla="*/ 601366 h 601366"/>
              <a:gd name="csX8" fmla="*/ 100230 w 996005"/>
              <a:gd name="csY8" fmla="*/ 601366 h 601366"/>
              <a:gd name="csX9" fmla="*/ 0 w 996005"/>
              <a:gd name="csY9" fmla="*/ 501136 h 601366"/>
              <a:gd name="csX10" fmla="*/ 0 w 996005"/>
              <a:gd name="csY10" fmla="*/ 100230 h 60136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996005" h="601366" fill="none" extrusionOk="0">
                <a:moveTo>
                  <a:pt x="0" y="100230"/>
                </a:moveTo>
                <a:cubicBezTo>
                  <a:pt x="4449" y="50324"/>
                  <a:pt x="47719" y="-2491"/>
                  <a:pt x="100230" y="0"/>
                </a:cubicBezTo>
                <a:cubicBezTo>
                  <a:pt x="244677" y="5071"/>
                  <a:pt x="355049" y="2040"/>
                  <a:pt x="498003" y="0"/>
                </a:cubicBezTo>
                <a:cubicBezTo>
                  <a:pt x="640957" y="-2040"/>
                  <a:pt x="777817" y="11713"/>
                  <a:pt x="895775" y="0"/>
                </a:cubicBezTo>
                <a:cubicBezTo>
                  <a:pt x="946297" y="-9854"/>
                  <a:pt x="996286" y="41078"/>
                  <a:pt x="996005" y="100230"/>
                </a:cubicBezTo>
                <a:cubicBezTo>
                  <a:pt x="1007642" y="300048"/>
                  <a:pt x="985846" y="322921"/>
                  <a:pt x="996005" y="501136"/>
                </a:cubicBezTo>
                <a:cubicBezTo>
                  <a:pt x="991398" y="556682"/>
                  <a:pt x="957431" y="590010"/>
                  <a:pt x="895775" y="601366"/>
                </a:cubicBezTo>
                <a:cubicBezTo>
                  <a:pt x="701230" y="616979"/>
                  <a:pt x="641078" y="616256"/>
                  <a:pt x="490047" y="601366"/>
                </a:cubicBezTo>
                <a:cubicBezTo>
                  <a:pt x="339016" y="586476"/>
                  <a:pt x="226684" y="614280"/>
                  <a:pt x="100230" y="601366"/>
                </a:cubicBezTo>
                <a:cubicBezTo>
                  <a:pt x="44478" y="590696"/>
                  <a:pt x="6869" y="557924"/>
                  <a:pt x="0" y="501136"/>
                </a:cubicBezTo>
                <a:cubicBezTo>
                  <a:pt x="1671" y="311746"/>
                  <a:pt x="17636" y="222011"/>
                  <a:pt x="0" y="100230"/>
                </a:cubicBezTo>
                <a:close/>
              </a:path>
              <a:path w="996005" h="601366" stroke="0" extrusionOk="0">
                <a:moveTo>
                  <a:pt x="0" y="100230"/>
                </a:moveTo>
                <a:cubicBezTo>
                  <a:pt x="-3946" y="42440"/>
                  <a:pt x="34767" y="3793"/>
                  <a:pt x="100230" y="0"/>
                </a:cubicBezTo>
                <a:cubicBezTo>
                  <a:pt x="298493" y="12015"/>
                  <a:pt x="308366" y="2995"/>
                  <a:pt x="513913" y="0"/>
                </a:cubicBezTo>
                <a:cubicBezTo>
                  <a:pt x="719460" y="-2995"/>
                  <a:pt x="806079" y="-16532"/>
                  <a:pt x="895775" y="0"/>
                </a:cubicBezTo>
                <a:cubicBezTo>
                  <a:pt x="941650" y="-5187"/>
                  <a:pt x="1008462" y="50826"/>
                  <a:pt x="996005" y="100230"/>
                </a:cubicBezTo>
                <a:cubicBezTo>
                  <a:pt x="977982" y="273761"/>
                  <a:pt x="1000802" y="415922"/>
                  <a:pt x="996005" y="501136"/>
                </a:cubicBezTo>
                <a:cubicBezTo>
                  <a:pt x="999486" y="550828"/>
                  <a:pt x="944434" y="607251"/>
                  <a:pt x="895775" y="601366"/>
                </a:cubicBezTo>
                <a:cubicBezTo>
                  <a:pt x="728511" y="587268"/>
                  <a:pt x="654283" y="600875"/>
                  <a:pt x="498003" y="601366"/>
                </a:cubicBezTo>
                <a:cubicBezTo>
                  <a:pt x="341723" y="601857"/>
                  <a:pt x="222778" y="599089"/>
                  <a:pt x="100230" y="601366"/>
                </a:cubicBezTo>
                <a:cubicBezTo>
                  <a:pt x="39232" y="601043"/>
                  <a:pt x="627" y="554771"/>
                  <a:pt x="0" y="501136"/>
                </a:cubicBezTo>
                <a:cubicBezTo>
                  <a:pt x="9039" y="349935"/>
                  <a:pt x="5817" y="246791"/>
                  <a:pt x="0" y="10023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UA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МОРЕ</a:t>
            </a: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EF86B3F8-3DCB-FE01-8D49-E66DC94761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6551326" y="2722686"/>
            <a:ext cx="884976" cy="902676"/>
          </a:xfrm>
          <a:prstGeom prst="rect">
            <a:avLst/>
          </a:prstGeom>
        </p:spPr>
      </p:pic>
      <p:sp>
        <p:nvSpPr>
          <p:cNvPr id="37" name="Скругленный прямоугольник 36">
            <a:extLst>
              <a:ext uri="{FF2B5EF4-FFF2-40B4-BE49-F238E27FC236}">
                <a16:creationId xmlns:a16="http://schemas.microsoft.com/office/drawing/2014/main" id="{0537588E-B0F7-732A-6A87-AB7FCCFE15C2}"/>
              </a:ext>
            </a:extLst>
          </p:cNvPr>
          <p:cNvSpPr/>
          <p:nvPr/>
        </p:nvSpPr>
        <p:spPr>
          <a:xfrm>
            <a:off x="5523646" y="2863112"/>
            <a:ext cx="996005" cy="601366"/>
          </a:xfrm>
          <a:custGeom>
            <a:avLst/>
            <a:gdLst>
              <a:gd name="csX0" fmla="*/ 0 w 996005"/>
              <a:gd name="csY0" fmla="*/ 100230 h 601366"/>
              <a:gd name="csX1" fmla="*/ 100230 w 996005"/>
              <a:gd name="csY1" fmla="*/ 0 h 601366"/>
              <a:gd name="csX2" fmla="*/ 498003 w 996005"/>
              <a:gd name="csY2" fmla="*/ 0 h 601366"/>
              <a:gd name="csX3" fmla="*/ 895775 w 996005"/>
              <a:gd name="csY3" fmla="*/ 0 h 601366"/>
              <a:gd name="csX4" fmla="*/ 996005 w 996005"/>
              <a:gd name="csY4" fmla="*/ 100230 h 601366"/>
              <a:gd name="csX5" fmla="*/ 996005 w 996005"/>
              <a:gd name="csY5" fmla="*/ 501136 h 601366"/>
              <a:gd name="csX6" fmla="*/ 895775 w 996005"/>
              <a:gd name="csY6" fmla="*/ 601366 h 601366"/>
              <a:gd name="csX7" fmla="*/ 490047 w 996005"/>
              <a:gd name="csY7" fmla="*/ 601366 h 601366"/>
              <a:gd name="csX8" fmla="*/ 100230 w 996005"/>
              <a:gd name="csY8" fmla="*/ 601366 h 601366"/>
              <a:gd name="csX9" fmla="*/ 0 w 996005"/>
              <a:gd name="csY9" fmla="*/ 501136 h 601366"/>
              <a:gd name="csX10" fmla="*/ 0 w 996005"/>
              <a:gd name="csY10" fmla="*/ 100230 h 60136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996005" h="601366" fill="none" extrusionOk="0">
                <a:moveTo>
                  <a:pt x="0" y="100230"/>
                </a:moveTo>
                <a:cubicBezTo>
                  <a:pt x="4449" y="50324"/>
                  <a:pt x="47719" y="-2491"/>
                  <a:pt x="100230" y="0"/>
                </a:cubicBezTo>
                <a:cubicBezTo>
                  <a:pt x="244677" y="5071"/>
                  <a:pt x="355049" y="2040"/>
                  <a:pt x="498003" y="0"/>
                </a:cubicBezTo>
                <a:cubicBezTo>
                  <a:pt x="640957" y="-2040"/>
                  <a:pt x="777817" y="11713"/>
                  <a:pt x="895775" y="0"/>
                </a:cubicBezTo>
                <a:cubicBezTo>
                  <a:pt x="946297" y="-9854"/>
                  <a:pt x="996286" y="41078"/>
                  <a:pt x="996005" y="100230"/>
                </a:cubicBezTo>
                <a:cubicBezTo>
                  <a:pt x="1007642" y="300048"/>
                  <a:pt x="985846" y="322921"/>
                  <a:pt x="996005" y="501136"/>
                </a:cubicBezTo>
                <a:cubicBezTo>
                  <a:pt x="991398" y="556682"/>
                  <a:pt x="957431" y="590010"/>
                  <a:pt x="895775" y="601366"/>
                </a:cubicBezTo>
                <a:cubicBezTo>
                  <a:pt x="701230" y="616979"/>
                  <a:pt x="641078" y="616256"/>
                  <a:pt x="490047" y="601366"/>
                </a:cubicBezTo>
                <a:cubicBezTo>
                  <a:pt x="339016" y="586476"/>
                  <a:pt x="226684" y="614280"/>
                  <a:pt x="100230" y="601366"/>
                </a:cubicBezTo>
                <a:cubicBezTo>
                  <a:pt x="44478" y="590696"/>
                  <a:pt x="6869" y="557924"/>
                  <a:pt x="0" y="501136"/>
                </a:cubicBezTo>
                <a:cubicBezTo>
                  <a:pt x="1671" y="311746"/>
                  <a:pt x="17636" y="222011"/>
                  <a:pt x="0" y="100230"/>
                </a:cubicBezTo>
                <a:close/>
              </a:path>
              <a:path w="996005" h="601366" stroke="0" extrusionOk="0">
                <a:moveTo>
                  <a:pt x="0" y="100230"/>
                </a:moveTo>
                <a:cubicBezTo>
                  <a:pt x="-3946" y="42440"/>
                  <a:pt x="34767" y="3793"/>
                  <a:pt x="100230" y="0"/>
                </a:cubicBezTo>
                <a:cubicBezTo>
                  <a:pt x="298493" y="12015"/>
                  <a:pt x="308366" y="2995"/>
                  <a:pt x="513913" y="0"/>
                </a:cubicBezTo>
                <a:cubicBezTo>
                  <a:pt x="719460" y="-2995"/>
                  <a:pt x="806079" y="-16532"/>
                  <a:pt x="895775" y="0"/>
                </a:cubicBezTo>
                <a:cubicBezTo>
                  <a:pt x="941650" y="-5187"/>
                  <a:pt x="1008462" y="50826"/>
                  <a:pt x="996005" y="100230"/>
                </a:cubicBezTo>
                <a:cubicBezTo>
                  <a:pt x="977982" y="273761"/>
                  <a:pt x="1000802" y="415922"/>
                  <a:pt x="996005" y="501136"/>
                </a:cubicBezTo>
                <a:cubicBezTo>
                  <a:pt x="999486" y="550828"/>
                  <a:pt x="944434" y="607251"/>
                  <a:pt x="895775" y="601366"/>
                </a:cubicBezTo>
                <a:cubicBezTo>
                  <a:pt x="728511" y="587268"/>
                  <a:pt x="654283" y="600875"/>
                  <a:pt x="498003" y="601366"/>
                </a:cubicBezTo>
                <a:cubicBezTo>
                  <a:pt x="341723" y="601857"/>
                  <a:pt x="222778" y="599089"/>
                  <a:pt x="100230" y="601366"/>
                </a:cubicBezTo>
                <a:cubicBezTo>
                  <a:pt x="39232" y="601043"/>
                  <a:pt x="627" y="554771"/>
                  <a:pt x="0" y="501136"/>
                </a:cubicBezTo>
                <a:cubicBezTo>
                  <a:pt x="9039" y="349935"/>
                  <a:pt x="5817" y="246791"/>
                  <a:pt x="0" y="10023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UA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МУХА</a:t>
            </a: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26ED1898-91BD-1451-0EDD-99FEDEC0B4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4589299" y="2705849"/>
            <a:ext cx="884976" cy="902676"/>
          </a:xfrm>
          <a:prstGeom prst="rect">
            <a:avLst/>
          </a:prstGeom>
        </p:spPr>
      </p:pic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id="{6D8F67B0-C69F-46E4-70ED-ED1F11DE77B9}"/>
              </a:ext>
            </a:extLst>
          </p:cNvPr>
          <p:cNvSpPr/>
          <p:nvPr/>
        </p:nvSpPr>
        <p:spPr>
          <a:xfrm>
            <a:off x="3534375" y="2863112"/>
            <a:ext cx="996005" cy="601366"/>
          </a:xfrm>
          <a:custGeom>
            <a:avLst/>
            <a:gdLst>
              <a:gd name="csX0" fmla="*/ 0 w 996005"/>
              <a:gd name="csY0" fmla="*/ 100230 h 601366"/>
              <a:gd name="csX1" fmla="*/ 100230 w 996005"/>
              <a:gd name="csY1" fmla="*/ 0 h 601366"/>
              <a:gd name="csX2" fmla="*/ 498003 w 996005"/>
              <a:gd name="csY2" fmla="*/ 0 h 601366"/>
              <a:gd name="csX3" fmla="*/ 895775 w 996005"/>
              <a:gd name="csY3" fmla="*/ 0 h 601366"/>
              <a:gd name="csX4" fmla="*/ 996005 w 996005"/>
              <a:gd name="csY4" fmla="*/ 100230 h 601366"/>
              <a:gd name="csX5" fmla="*/ 996005 w 996005"/>
              <a:gd name="csY5" fmla="*/ 501136 h 601366"/>
              <a:gd name="csX6" fmla="*/ 895775 w 996005"/>
              <a:gd name="csY6" fmla="*/ 601366 h 601366"/>
              <a:gd name="csX7" fmla="*/ 490047 w 996005"/>
              <a:gd name="csY7" fmla="*/ 601366 h 601366"/>
              <a:gd name="csX8" fmla="*/ 100230 w 996005"/>
              <a:gd name="csY8" fmla="*/ 601366 h 601366"/>
              <a:gd name="csX9" fmla="*/ 0 w 996005"/>
              <a:gd name="csY9" fmla="*/ 501136 h 601366"/>
              <a:gd name="csX10" fmla="*/ 0 w 996005"/>
              <a:gd name="csY10" fmla="*/ 100230 h 60136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996005" h="601366" fill="none" extrusionOk="0">
                <a:moveTo>
                  <a:pt x="0" y="100230"/>
                </a:moveTo>
                <a:cubicBezTo>
                  <a:pt x="4449" y="50324"/>
                  <a:pt x="47719" y="-2491"/>
                  <a:pt x="100230" y="0"/>
                </a:cubicBezTo>
                <a:cubicBezTo>
                  <a:pt x="244677" y="5071"/>
                  <a:pt x="355049" y="2040"/>
                  <a:pt x="498003" y="0"/>
                </a:cubicBezTo>
                <a:cubicBezTo>
                  <a:pt x="640957" y="-2040"/>
                  <a:pt x="777817" y="11713"/>
                  <a:pt x="895775" y="0"/>
                </a:cubicBezTo>
                <a:cubicBezTo>
                  <a:pt x="946297" y="-9854"/>
                  <a:pt x="996286" y="41078"/>
                  <a:pt x="996005" y="100230"/>
                </a:cubicBezTo>
                <a:cubicBezTo>
                  <a:pt x="1007642" y="300048"/>
                  <a:pt x="985846" y="322921"/>
                  <a:pt x="996005" y="501136"/>
                </a:cubicBezTo>
                <a:cubicBezTo>
                  <a:pt x="991398" y="556682"/>
                  <a:pt x="957431" y="590010"/>
                  <a:pt x="895775" y="601366"/>
                </a:cubicBezTo>
                <a:cubicBezTo>
                  <a:pt x="701230" y="616979"/>
                  <a:pt x="641078" y="616256"/>
                  <a:pt x="490047" y="601366"/>
                </a:cubicBezTo>
                <a:cubicBezTo>
                  <a:pt x="339016" y="586476"/>
                  <a:pt x="226684" y="614280"/>
                  <a:pt x="100230" y="601366"/>
                </a:cubicBezTo>
                <a:cubicBezTo>
                  <a:pt x="44478" y="590696"/>
                  <a:pt x="6869" y="557924"/>
                  <a:pt x="0" y="501136"/>
                </a:cubicBezTo>
                <a:cubicBezTo>
                  <a:pt x="1671" y="311746"/>
                  <a:pt x="17636" y="222011"/>
                  <a:pt x="0" y="100230"/>
                </a:cubicBezTo>
                <a:close/>
              </a:path>
              <a:path w="996005" h="601366" stroke="0" extrusionOk="0">
                <a:moveTo>
                  <a:pt x="0" y="100230"/>
                </a:moveTo>
                <a:cubicBezTo>
                  <a:pt x="-3946" y="42440"/>
                  <a:pt x="34767" y="3793"/>
                  <a:pt x="100230" y="0"/>
                </a:cubicBezTo>
                <a:cubicBezTo>
                  <a:pt x="298493" y="12015"/>
                  <a:pt x="308366" y="2995"/>
                  <a:pt x="513913" y="0"/>
                </a:cubicBezTo>
                <a:cubicBezTo>
                  <a:pt x="719460" y="-2995"/>
                  <a:pt x="806079" y="-16532"/>
                  <a:pt x="895775" y="0"/>
                </a:cubicBezTo>
                <a:cubicBezTo>
                  <a:pt x="941650" y="-5187"/>
                  <a:pt x="1008462" y="50826"/>
                  <a:pt x="996005" y="100230"/>
                </a:cubicBezTo>
                <a:cubicBezTo>
                  <a:pt x="977982" y="273761"/>
                  <a:pt x="1000802" y="415922"/>
                  <a:pt x="996005" y="501136"/>
                </a:cubicBezTo>
                <a:cubicBezTo>
                  <a:pt x="999486" y="550828"/>
                  <a:pt x="944434" y="607251"/>
                  <a:pt x="895775" y="601366"/>
                </a:cubicBezTo>
                <a:cubicBezTo>
                  <a:pt x="728511" y="587268"/>
                  <a:pt x="654283" y="600875"/>
                  <a:pt x="498003" y="601366"/>
                </a:cubicBezTo>
                <a:cubicBezTo>
                  <a:pt x="341723" y="601857"/>
                  <a:pt x="222778" y="599089"/>
                  <a:pt x="100230" y="601366"/>
                </a:cubicBezTo>
                <a:cubicBezTo>
                  <a:pt x="39232" y="601043"/>
                  <a:pt x="627" y="554771"/>
                  <a:pt x="0" y="501136"/>
                </a:cubicBezTo>
                <a:cubicBezTo>
                  <a:pt x="9039" y="349935"/>
                  <a:pt x="5817" y="246791"/>
                  <a:pt x="0" y="10023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UA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МОСТ</a:t>
            </a: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5D520AF4-57A8-803C-D5D8-B9606CF4CA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2602011" y="2719451"/>
            <a:ext cx="884976" cy="902676"/>
          </a:xfrm>
          <a:prstGeom prst="rect">
            <a:avLst/>
          </a:prstGeom>
        </p:spPr>
      </p:pic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id="{68E5938E-4A9F-692C-C402-4F58249D3367}"/>
              </a:ext>
            </a:extLst>
          </p:cNvPr>
          <p:cNvSpPr/>
          <p:nvPr/>
        </p:nvSpPr>
        <p:spPr>
          <a:xfrm>
            <a:off x="1476644" y="2863112"/>
            <a:ext cx="996005" cy="601366"/>
          </a:xfrm>
          <a:custGeom>
            <a:avLst/>
            <a:gdLst>
              <a:gd name="csX0" fmla="*/ 0 w 996005"/>
              <a:gd name="csY0" fmla="*/ 100230 h 601366"/>
              <a:gd name="csX1" fmla="*/ 100230 w 996005"/>
              <a:gd name="csY1" fmla="*/ 0 h 601366"/>
              <a:gd name="csX2" fmla="*/ 498003 w 996005"/>
              <a:gd name="csY2" fmla="*/ 0 h 601366"/>
              <a:gd name="csX3" fmla="*/ 895775 w 996005"/>
              <a:gd name="csY3" fmla="*/ 0 h 601366"/>
              <a:gd name="csX4" fmla="*/ 996005 w 996005"/>
              <a:gd name="csY4" fmla="*/ 100230 h 601366"/>
              <a:gd name="csX5" fmla="*/ 996005 w 996005"/>
              <a:gd name="csY5" fmla="*/ 501136 h 601366"/>
              <a:gd name="csX6" fmla="*/ 895775 w 996005"/>
              <a:gd name="csY6" fmla="*/ 601366 h 601366"/>
              <a:gd name="csX7" fmla="*/ 490047 w 996005"/>
              <a:gd name="csY7" fmla="*/ 601366 h 601366"/>
              <a:gd name="csX8" fmla="*/ 100230 w 996005"/>
              <a:gd name="csY8" fmla="*/ 601366 h 601366"/>
              <a:gd name="csX9" fmla="*/ 0 w 996005"/>
              <a:gd name="csY9" fmla="*/ 501136 h 601366"/>
              <a:gd name="csX10" fmla="*/ 0 w 996005"/>
              <a:gd name="csY10" fmla="*/ 100230 h 60136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996005" h="601366" fill="none" extrusionOk="0">
                <a:moveTo>
                  <a:pt x="0" y="100230"/>
                </a:moveTo>
                <a:cubicBezTo>
                  <a:pt x="4449" y="50324"/>
                  <a:pt x="47719" y="-2491"/>
                  <a:pt x="100230" y="0"/>
                </a:cubicBezTo>
                <a:cubicBezTo>
                  <a:pt x="244677" y="5071"/>
                  <a:pt x="355049" y="2040"/>
                  <a:pt x="498003" y="0"/>
                </a:cubicBezTo>
                <a:cubicBezTo>
                  <a:pt x="640957" y="-2040"/>
                  <a:pt x="777817" y="11713"/>
                  <a:pt x="895775" y="0"/>
                </a:cubicBezTo>
                <a:cubicBezTo>
                  <a:pt x="946297" y="-9854"/>
                  <a:pt x="996286" y="41078"/>
                  <a:pt x="996005" y="100230"/>
                </a:cubicBezTo>
                <a:cubicBezTo>
                  <a:pt x="1007642" y="300048"/>
                  <a:pt x="985846" y="322921"/>
                  <a:pt x="996005" y="501136"/>
                </a:cubicBezTo>
                <a:cubicBezTo>
                  <a:pt x="991398" y="556682"/>
                  <a:pt x="957431" y="590010"/>
                  <a:pt x="895775" y="601366"/>
                </a:cubicBezTo>
                <a:cubicBezTo>
                  <a:pt x="701230" y="616979"/>
                  <a:pt x="641078" y="616256"/>
                  <a:pt x="490047" y="601366"/>
                </a:cubicBezTo>
                <a:cubicBezTo>
                  <a:pt x="339016" y="586476"/>
                  <a:pt x="226684" y="614280"/>
                  <a:pt x="100230" y="601366"/>
                </a:cubicBezTo>
                <a:cubicBezTo>
                  <a:pt x="44478" y="590696"/>
                  <a:pt x="6869" y="557924"/>
                  <a:pt x="0" y="501136"/>
                </a:cubicBezTo>
                <a:cubicBezTo>
                  <a:pt x="1671" y="311746"/>
                  <a:pt x="17636" y="222011"/>
                  <a:pt x="0" y="100230"/>
                </a:cubicBezTo>
                <a:close/>
              </a:path>
              <a:path w="996005" h="601366" stroke="0" extrusionOk="0">
                <a:moveTo>
                  <a:pt x="0" y="100230"/>
                </a:moveTo>
                <a:cubicBezTo>
                  <a:pt x="-3946" y="42440"/>
                  <a:pt x="34767" y="3793"/>
                  <a:pt x="100230" y="0"/>
                </a:cubicBezTo>
                <a:cubicBezTo>
                  <a:pt x="298493" y="12015"/>
                  <a:pt x="308366" y="2995"/>
                  <a:pt x="513913" y="0"/>
                </a:cubicBezTo>
                <a:cubicBezTo>
                  <a:pt x="719460" y="-2995"/>
                  <a:pt x="806079" y="-16532"/>
                  <a:pt x="895775" y="0"/>
                </a:cubicBezTo>
                <a:cubicBezTo>
                  <a:pt x="941650" y="-5187"/>
                  <a:pt x="1008462" y="50826"/>
                  <a:pt x="996005" y="100230"/>
                </a:cubicBezTo>
                <a:cubicBezTo>
                  <a:pt x="977982" y="273761"/>
                  <a:pt x="1000802" y="415922"/>
                  <a:pt x="996005" y="501136"/>
                </a:cubicBezTo>
                <a:cubicBezTo>
                  <a:pt x="999486" y="550828"/>
                  <a:pt x="944434" y="607251"/>
                  <a:pt x="895775" y="601366"/>
                </a:cubicBezTo>
                <a:cubicBezTo>
                  <a:pt x="728511" y="587268"/>
                  <a:pt x="654283" y="600875"/>
                  <a:pt x="498003" y="601366"/>
                </a:cubicBezTo>
                <a:cubicBezTo>
                  <a:pt x="341723" y="601857"/>
                  <a:pt x="222778" y="599089"/>
                  <a:pt x="100230" y="601366"/>
                </a:cubicBezTo>
                <a:cubicBezTo>
                  <a:pt x="39232" y="601043"/>
                  <a:pt x="627" y="554771"/>
                  <a:pt x="0" y="501136"/>
                </a:cubicBezTo>
                <a:cubicBezTo>
                  <a:pt x="9039" y="349935"/>
                  <a:pt x="5817" y="246791"/>
                  <a:pt x="0" y="10023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UA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МАЯК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4EE2A76A-E3DE-6AC4-266F-2FD34A1A1C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528318" y="2663806"/>
            <a:ext cx="884976" cy="902676"/>
          </a:xfrm>
          <a:prstGeom prst="rect">
            <a:avLst/>
          </a:prstGeom>
        </p:spPr>
      </p:pic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7E55B3BE-702E-9197-3938-889B3BCCDA8D}"/>
              </a:ext>
            </a:extLst>
          </p:cNvPr>
          <p:cNvSpPr/>
          <p:nvPr/>
        </p:nvSpPr>
        <p:spPr>
          <a:xfrm>
            <a:off x="509834" y="3653228"/>
            <a:ext cx="996005" cy="601366"/>
          </a:xfrm>
          <a:custGeom>
            <a:avLst/>
            <a:gdLst>
              <a:gd name="csX0" fmla="*/ 0 w 996005"/>
              <a:gd name="csY0" fmla="*/ 100230 h 601366"/>
              <a:gd name="csX1" fmla="*/ 100230 w 996005"/>
              <a:gd name="csY1" fmla="*/ 0 h 601366"/>
              <a:gd name="csX2" fmla="*/ 498003 w 996005"/>
              <a:gd name="csY2" fmla="*/ 0 h 601366"/>
              <a:gd name="csX3" fmla="*/ 895775 w 996005"/>
              <a:gd name="csY3" fmla="*/ 0 h 601366"/>
              <a:gd name="csX4" fmla="*/ 996005 w 996005"/>
              <a:gd name="csY4" fmla="*/ 100230 h 601366"/>
              <a:gd name="csX5" fmla="*/ 996005 w 996005"/>
              <a:gd name="csY5" fmla="*/ 501136 h 601366"/>
              <a:gd name="csX6" fmla="*/ 895775 w 996005"/>
              <a:gd name="csY6" fmla="*/ 601366 h 601366"/>
              <a:gd name="csX7" fmla="*/ 490047 w 996005"/>
              <a:gd name="csY7" fmla="*/ 601366 h 601366"/>
              <a:gd name="csX8" fmla="*/ 100230 w 996005"/>
              <a:gd name="csY8" fmla="*/ 601366 h 601366"/>
              <a:gd name="csX9" fmla="*/ 0 w 996005"/>
              <a:gd name="csY9" fmla="*/ 501136 h 601366"/>
              <a:gd name="csX10" fmla="*/ 0 w 996005"/>
              <a:gd name="csY10" fmla="*/ 100230 h 60136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996005" h="601366" fill="none" extrusionOk="0">
                <a:moveTo>
                  <a:pt x="0" y="100230"/>
                </a:moveTo>
                <a:cubicBezTo>
                  <a:pt x="4449" y="50324"/>
                  <a:pt x="47719" y="-2491"/>
                  <a:pt x="100230" y="0"/>
                </a:cubicBezTo>
                <a:cubicBezTo>
                  <a:pt x="244677" y="5071"/>
                  <a:pt x="355049" y="2040"/>
                  <a:pt x="498003" y="0"/>
                </a:cubicBezTo>
                <a:cubicBezTo>
                  <a:pt x="640957" y="-2040"/>
                  <a:pt x="777817" y="11713"/>
                  <a:pt x="895775" y="0"/>
                </a:cubicBezTo>
                <a:cubicBezTo>
                  <a:pt x="946297" y="-9854"/>
                  <a:pt x="996286" y="41078"/>
                  <a:pt x="996005" y="100230"/>
                </a:cubicBezTo>
                <a:cubicBezTo>
                  <a:pt x="1007642" y="300048"/>
                  <a:pt x="985846" y="322921"/>
                  <a:pt x="996005" y="501136"/>
                </a:cubicBezTo>
                <a:cubicBezTo>
                  <a:pt x="991398" y="556682"/>
                  <a:pt x="957431" y="590010"/>
                  <a:pt x="895775" y="601366"/>
                </a:cubicBezTo>
                <a:cubicBezTo>
                  <a:pt x="701230" y="616979"/>
                  <a:pt x="641078" y="616256"/>
                  <a:pt x="490047" y="601366"/>
                </a:cubicBezTo>
                <a:cubicBezTo>
                  <a:pt x="339016" y="586476"/>
                  <a:pt x="226684" y="614280"/>
                  <a:pt x="100230" y="601366"/>
                </a:cubicBezTo>
                <a:cubicBezTo>
                  <a:pt x="44478" y="590696"/>
                  <a:pt x="6869" y="557924"/>
                  <a:pt x="0" y="501136"/>
                </a:cubicBezTo>
                <a:cubicBezTo>
                  <a:pt x="1671" y="311746"/>
                  <a:pt x="17636" y="222011"/>
                  <a:pt x="0" y="100230"/>
                </a:cubicBezTo>
                <a:close/>
              </a:path>
              <a:path w="996005" h="601366" stroke="0" extrusionOk="0">
                <a:moveTo>
                  <a:pt x="0" y="100230"/>
                </a:moveTo>
                <a:cubicBezTo>
                  <a:pt x="-3946" y="42440"/>
                  <a:pt x="34767" y="3793"/>
                  <a:pt x="100230" y="0"/>
                </a:cubicBezTo>
                <a:cubicBezTo>
                  <a:pt x="298493" y="12015"/>
                  <a:pt x="308366" y="2995"/>
                  <a:pt x="513913" y="0"/>
                </a:cubicBezTo>
                <a:cubicBezTo>
                  <a:pt x="719460" y="-2995"/>
                  <a:pt x="806079" y="-16532"/>
                  <a:pt x="895775" y="0"/>
                </a:cubicBezTo>
                <a:cubicBezTo>
                  <a:pt x="941650" y="-5187"/>
                  <a:pt x="1008462" y="50826"/>
                  <a:pt x="996005" y="100230"/>
                </a:cubicBezTo>
                <a:cubicBezTo>
                  <a:pt x="977982" y="273761"/>
                  <a:pt x="1000802" y="415922"/>
                  <a:pt x="996005" y="501136"/>
                </a:cubicBezTo>
                <a:cubicBezTo>
                  <a:pt x="999486" y="550828"/>
                  <a:pt x="944434" y="607251"/>
                  <a:pt x="895775" y="601366"/>
                </a:cubicBezTo>
                <a:cubicBezTo>
                  <a:pt x="728511" y="587268"/>
                  <a:pt x="654283" y="600875"/>
                  <a:pt x="498003" y="601366"/>
                </a:cubicBezTo>
                <a:cubicBezTo>
                  <a:pt x="341723" y="601857"/>
                  <a:pt x="222778" y="599089"/>
                  <a:pt x="100230" y="601366"/>
                </a:cubicBezTo>
                <a:cubicBezTo>
                  <a:pt x="39232" y="601043"/>
                  <a:pt x="627" y="554771"/>
                  <a:pt x="0" y="501136"/>
                </a:cubicBezTo>
                <a:cubicBezTo>
                  <a:pt x="9039" y="349935"/>
                  <a:pt x="5817" y="246791"/>
                  <a:pt x="0" y="10023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UA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МИР</a:t>
            </a: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03DD8B1E-40DA-D3C4-EE35-F1836A8A09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581218" y="4384544"/>
            <a:ext cx="884976" cy="902676"/>
          </a:xfrm>
          <a:prstGeom prst="rect">
            <a:avLst/>
          </a:prstGeom>
        </p:spPr>
      </p:pic>
      <p:sp>
        <p:nvSpPr>
          <p:cNvPr id="45" name="Скругленный прямоугольник 44">
            <a:extLst>
              <a:ext uri="{FF2B5EF4-FFF2-40B4-BE49-F238E27FC236}">
                <a16:creationId xmlns:a16="http://schemas.microsoft.com/office/drawing/2014/main" id="{723CD65A-B111-6306-305F-812B2F2C0F9B}"/>
              </a:ext>
            </a:extLst>
          </p:cNvPr>
          <p:cNvSpPr/>
          <p:nvPr/>
        </p:nvSpPr>
        <p:spPr>
          <a:xfrm>
            <a:off x="1578467" y="4595310"/>
            <a:ext cx="996005" cy="601366"/>
          </a:xfrm>
          <a:custGeom>
            <a:avLst/>
            <a:gdLst>
              <a:gd name="csX0" fmla="*/ 0 w 996005"/>
              <a:gd name="csY0" fmla="*/ 100230 h 601366"/>
              <a:gd name="csX1" fmla="*/ 100230 w 996005"/>
              <a:gd name="csY1" fmla="*/ 0 h 601366"/>
              <a:gd name="csX2" fmla="*/ 498003 w 996005"/>
              <a:gd name="csY2" fmla="*/ 0 h 601366"/>
              <a:gd name="csX3" fmla="*/ 895775 w 996005"/>
              <a:gd name="csY3" fmla="*/ 0 h 601366"/>
              <a:gd name="csX4" fmla="*/ 996005 w 996005"/>
              <a:gd name="csY4" fmla="*/ 100230 h 601366"/>
              <a:gd name="csX5" fmla="*/ 996005 w 996005"/>
              <a:gd name="csY5" fmla="*/ 501136 h 601366"/>
              <a:gd name="csX6" fmla="*/ 895775 w 996005"/>
              <a:gd name="csY6" fmla="*/ 601366 h 601366"/>
              <a:gd name="csX7" fmla="*/ 490047 w 996005"/>
              <a:gd name="csY7" fmla="*/ 601366 h 601366"/>
              <a:gd name="csX8" fmla="*/ 100230 w 996005"/>
              <a:gd name="csY8" fmla="*/ 601366 h 601366"/>
              <a:gd name="csX9" fmla="*/ 0 w 996005"/>
              <a:gd name="csY9" fmla="*/ 501136 h 601366"/>
              <a:gd name="csX10" fmla="*/ 0 w 996005"/>
              <a:gd name="csY10" fmla="*/ 100230 h 60136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996005" h="601366" fill="none" extrusionOk="0">
                <a:moveTo>
                  <a:pt x="0" y="100230"/>
                </a:moveTo>
                <a:cubicBezTo>
                  <a:pt x="4449" y="50324"/>
                  <a:pt x="47719" y="-2491"/>
                  <a:pt x="100230" y="0"/>
                </a:cubicBezTo>
                <a:cubicBezTo>
                  <a:pt x="244677" y="5071"/>
                  <a:pt x="355049" y="2040"/>
                  <a:pt x="498003" y="0"/>
                </a:cubicBezTo>
                <a:cubicBezTo>
                  <a:pt x="640957" y="-2040"/>
                  <a:pt x="777817" y="11713"/>
                  <a:pt x="895775" y="0"/>
                </a:cubicBezTo>
                <a:cubicBezTo>
                  <a:pt x="946297" y="-9854"/>
                  <a:pt x="996286" y="41078"/>
                  <a:pt x="996005" y="100230"/>
                </a:cubicBezTo>
                <a:cubicBezTo>
                  <a:pt x="1007642" y="300048"/>
                  <a:pt x="985846" y="322921"/>
                  <a:pt x="996005" y="501136"/>
                </a:cubicBezTo>
                <a:cubicBezTo>
                  <a:pt x="991398" y="556682"/>
                  <a:pt x="957431" y="590010"/>
                  <a:pt x="895775" y="601366"/>
                </a:cubicBezTo>
                <a:cubicBezTo>
                  <a:pt x="701230" y="616979"/>
                  <a:pt x="641078" y="616256"/>
                  <a:pt x="490047" y="601366"/>
                </a:cubicBezTo>
                <a:cubicBezTo>
                  <a:pt x="339016" y="586476"/>
                  <a:pt x="226684" y="614280"/>
                  <a:pt x="100230" y="601366"/>
                </a:cubicBezTo>
                <a:cubicBezTo>
                  <a:pt x="44478" y="590696"/>
                  <a:pt x="6869" y="557924"/>
                  <a:pt x="0" y="501136"/>
                </a:cubicBezTo>
                <a:cubicBezTo>
                  <a:pt x="1671" y="311746"/>
                  <a:pt x="17636" y="222011"/>
                  <a:pt x="0" y="100230"/>
                </a:cubicBezTo>
                <a:close/>
              </a:path>
              <a:path w="996005" h="601366" stroke="0" extrusionOk="0">
                <a:moveTo>
                  <a:pt x="0" y="100230"/>
                </a:moveTo>
                <a:cubicBezTo>
                  <a:pt x="-3946" y="42440"/>
                  <a:pt x="34767" y="3793"/>
                  <a:pt x="100230" y="0"/>
                </a:cubicBezTo>
                <a:cubicBezTo>
                  <a:pt x="298493" y="12015"/>
                  <a:pt x="308366" y="2995"/>
                  <a:pt x="513913" y="0"/>
                </a:cubicBezTo>
                <a:cubicBezTo>
                  <a:pt x="719460" y="-2995"/>
                  <a:pt x="806079" y="-16532"/>
                  <a:pt x="895775" y="0"/>
                </a:cubicBezTo>
                <a:cubicBezTo>
                  <a:pt x="941650" y="-5187"/>
                  <a:pt x="1008462" y="50826"/>
                  <a:pt x="996005" y="100230"/>
                </a:cubicBezTo>
                <a:cubicBezTo>
                  <a:pt x="977982" y="273761"/>
                  <a:pt x="1000802" y="415922"/>
                  <a:pt x="996005" y="501136"/>
                </a:cubicBezTo>
                <a:cubicBezTo>
                  <a:pt x="999486" y="550828"/>
                  <a:pt x="944434" y="607251"/>
                  <a:pt x="895775" y="601366"/>
                </a:cubicBezTo>
                <a:cubicBezTo>
                  <a:pt x="728511" y="587268"/>
                  <a:pt x="654283" y="600875"/>
                  <a:pt x="498003" y="601366"/>
                </a:cubicBezTo>
                <a:cubicBezTo>
                  <a:pt x="341723" y="601857"/>
                  <a:pt x="222778" y="599089"/>
                  <a:pt x="100230" y="601366"/>
                </a:cubicBezTo>
                <a:cubicBezTo>
                  <a:pt x="39232" y="601043"/>
                  <a:pt x="627" y="554771"/>
                  <a:pt x="0" y="501136"/>
                </a:cubicBezTo>
                <a:cubicBezTo>
                  <a:pt x="9039" y="349935"/>
                  <a:pt x="5817" y="246791"/>
                  <a:pt x="0" y="10023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UA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МЕЛ</a:t>
            </a:r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AFD0F56A-FFF4-708C-825D-5B770C50D3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2686745" y="4506042"/>
            <a:ext cx="884976" cy="902676"/>
          </a:xfrm>
          <a:prstGeom prst="rect">
            <a:avLst/>
          </a:prstGeom>
        </p:spPr>
      </p:pic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id="{57F7D7C6-165A-6EBB-38ED-119873603855}"/>
              </a:ext>
            </a:extLst>
          </p:cNvPr>
          <p:cNvSpPr/>
          <p:nvPr/>
        </p:nvSpPr>
        <p:spPr>
          <a:xfrm>
            <a:off x="3652745" y="4604614"/>
            <a:ext cx="1166304" cy="601366"/>
          </a:xfrm>
          <a:custGeom>
            <a:avLst/>
            <a:gdLst>
              <a:gd name="csX0" fmla="*/ 0 w 1166304"/>
              <a:gd name="csY0" fmla="*/ 100230 h 601366"/>
              <a:gd name="csX1" fmla="*/ 100230 w 1166304"/>
              <a:gd name="csY1" fmla="*/ 0 h 601366"/>
              <a:gd name="csX2" fmla="*/ 583152 w 1166304"/>
              <a:gd name="csY2" fmla="*/ 0 h 601366"/>
              <a:gd name="csX3" fmla="*/ 1066074 w 1166304"/>
              <a:gd name="csY3" fmla="*/ 0 h 601366"/>
              <a:gd name="csX4" fmla="*/ 1166304 w 1166304"/>
              <a:gd name="csY4" fmla="*/ 100230 h 601366"/>
              <a:gd name="csX5" fmla="*/ 1166304 w 1166304"/>
              <a:gd name="csY5" fmla="*/ 501136 h 601366"/>
              <a:gd name="csX6" fmla="*/ 1066074 w 1166304"/>
              <a:gd name="csY6" fmla="*/ 601366 h 601366"/>
              <a:gd name="csX7" fmla="*/ 573494 w 1166304"/>
              <a:gd name="csY7" fmla="*/ 601366 h 601366"/>
              <a:gd name="csX8" fmla="*/ 100230 w 1166304"/>
              <a:gd name="csY8" fmla="*/ 601366 h 601366"/>
              <a:gd name="csX9" fmla="*/ 0 w 1166304"/>
              <a:gd name="csY9" fmla="*/ 501136 h 601366"/>
              <a:gd name="csX10" fmla="*/ 0 w 1166304"/>
              <a:gd name="csY10" fmla="*/ 100230 h 60136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1166304" h="601366" fill="none" extrusionOk="0">
                <a:moveTo>
                  <a:pt x="0" y="100230"/>
                </a:moveTo>
                <a:cubicBezTo>
                  <a:pt x="4449" y="50324"/>
                  <a:pt x="47719" y="-2491"/>
                  <a:pt x="100230" y="0"/>
                </a:cubicBezTo>
                <a:cubicBezTo>
                  <a:pt x="325658" y="15363"/>
                  <a:pt x="413645" y="-11699"/>
                  <a:pt x="583152" y="0"/>
                </a:cubicBezTo>
                <a:cubicBezTo>
                  <a:pt x="752659" y="11699"/>
                  <a:pt x="869908" y="23266"/>
                  <a:pt x="1066074" y="0"/>
                </a:cubicBezTo>
                <a:cubicBezTo>
                  <a:pt x="1116596" y="-9854"/>
                  <a:pt x="1166585" y="41078"/>
                  <a:pt x="1166304" y="100230"/>
                </a:cubicBezTo>
                <a:cubicBezTo>
                  <a:pt x="1177941" y="300048"/>
                  <a:pt x="1156145" y="322921"/>
                  <a:pt x="1166304" y="501136"/>
                </a:cubicBezTo>
                <a:cubicBezTo>
                  <a:pt x="1161697" y="556682"/>
                  <a:pt x="1127730" y="590010"/>
                  <a:pt x="1066074" y="601366"/>
                </a:cubicBezTo>
                <a:cubicBezTo>
                  <a:pt x="913335" y="608258"/>
                  <a:pt x="794262" y="603056"/>
                  <a:pt x="573494" y="601366"/>
                </a:cubicBezTo>
                <a:cubicBezTo>
                  <a:pt x="352726" y="599676"/>
                  <a:pt x="199270" y="624604"/>
                  <a:pt x="100230" y="601366"/>
                </a:cubicBezTo>
                <a:cubicBezTo>
                  <a:pt x="44478" y="590696"/>
                  <a:pt x="6869" y="557924"/>
                  <a:pt x="0" y="501136"/>
                </a:cubicBezTo>
                <a:cubicBezTo>
                  <a:pt x="1671" y="311746"/>
                  <a:pt x="17636" y="222011"/>
                  <a:pt x="0" y="100230"/>
                </a:cubicBezTo>
                <a:close/>
              </a:path>
              <a:path w="1166304" h="601366" stroke="0" extrusionOk="0">
                <a:moveTo>
                  <a:pt x="0" y="100230"/>
                </a:moveTo>
                <a:cubicBezTo>
                  <a:pt x="-3946" y="42440"/>
                  <a:pt x="34767" y="3793"/>
                  <a:pt x="100230" y="0"/>
                </a:cubicBezTo>
                <a:cubicBezTo>
                  <a:pt x="234827" y="19060"/>
                  <a:pt x="392034" y="21819"/>
                  <a:pt x="602469" y="0"/>
                </a:cubicBezTo>
                <a:cubicBezTo>
                  <a:pt x="812904" y="-21819"/>
                  <a:pt x="929950" y="15607"/>
                  <a:pt x="1066074" y="0"/>
                </a:cubicBezTo>
                <a:cubicBezTo>
                  <a:pt x="1111949" y="-5187"/>
                  <a:pt x="1178761" y="50826"/>
                  <a:pt x="1166304" y="100230"/>
                </a:cubicBezTo>
                <a:cubicBezTo>
                  <a:pt x="1148281" y="273761"/>
                  <a:pt x="1171101" y="415922"/>
                  <a:pt x="1166304" y="501136"/>
                </a:cubicBezTo>
                <a:cubicBezTo>
                  <a:pt x="1169785" y="550828"/>
                  <a:pt x="1114733" y="607251"/>
                  <a:pt x="1066074" y="601366"/>
                </a:cubicBezTo>
                <a:cubicBezTo>
                  <a:pt x="928520" y="607787"/>
                  <a:pt x="700923" y="622234"/>
                  <a:pt x="583152" y="601366"/>
                </a:cubicBezTo>
                <a:cubicBezTo>
                  <a:pt x="465381" y="580498"/>
                  <a:pt x="314416" y="591939"/>
                  <a:pt x="100230" y="601366"/>
                </a:cubicBezTo>
                <a:cubicBezTo>
                  <a:pt x="39232" y="601043"/>
                  <a:pt x="627" y="554771"/>
                  <a:pt x="0" y="501136"/>
                </a:cubicBezTo>
                <a:cubicBezTo>
                  <a:pt x="9039" y="349935"/>
                  <a:pt x="5817" y="246791"/>
                  <a:pt x="0" y="10023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UA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МОДА</a:t>
            </a:r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F00BAB6E-5951-BCC3-52B6-9660744AF1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4820310" y="4491365"/>
            <a:ext cx="884976" cy="902676"/>
          </a:xfrm>
          <a:prstGeom prst="rect">
            <a:avLst/>
          </a:prstGeom>
        </p:spPr>
      </p:pic>
      <p:sp>
        <p:nvSpPr>
          <p:cNvPr id="49" name="Скругленный прямоугольник 48">
            <a:extLst>
              <a:ext uri="{FF2B5EF4-FFF2-40B4-BE49-F238E27FC236}">
                <a16:creationId xmlns:a16="http://schemas.microsoft.com/office/drawing/2014/main" id="{C7066FBD-57D7-8D48-DE0B-B8990418A5D4}"/>
              </a:ext>
            </a:extLst>
          </p:cNvPr>
          <p:cNvSpPr/>
          <p:nvPr/>
        </p:nvSpPr>
        <p:spPr>
          <a:xfrm>
            <a:off x="5742123" y="4656697"/>
            <a:ext cx="1166304" cy="601366"/>
          </a:xfrm>
          <a:custGeom>
            <a:avLst/>
            <a:gdLst>
              <a:gd name="csX0" fmla="*/ 0 w 1166304"/>
              <a:gd name="csY0" fmla="*/ 100230 h 601366"/>
              <a:gd name="csX1" fmla="*/ 100230 w 1166304"/>
              <a:gd name="csY1" fmla="*/ 0 h 601366"/>
              <a:gd name="csX2" fmla="*/ 583152 w 1166304"/>
              <a:gd name="csY2" fmla="*/ 0 h 601366"/>
              <a:gd name="csX3" fmla="*/ 1066074 w 1166304"/>
              <a:gd name="csY3" fmla="*/ 0 h 601366"/>
              <a:gd name="csX4" fmla="*/ 1166304 w 1166304"/>
              <a:gd name="csY4" fmla="*/ 100230 h 601366"/>
              <a:gd name="csX5" fmla="*/ 1166304 w 1166304"/>
              <a:gd name="csY5" fmla="*/ 501136 h 601366"/>
              <a:gd name="csX6" fmla="*/ 1066074 w 1166304"/>
              <a:gd name="csY6" fmla="*/ 601366 h 601366"/>
              <a:gd name="csX7" fmla="*/ 573494 w 1166304"/>
              <a:gd name="csY7" fmla="*/ 601366 h 601366"/>
              <a:gd name="csX8" fmla="*/ 100230 w 1166304"/>
              <a:gd name="csY8" fmla="*/ 601366 h 601366"/>
              <a:gd name="csX9" fmla="*/ 0 w 1166304"/>
              <a:gd name="csY9" fmla="*/ 501136 h 601366"/>
              <a:gd name="csX10" fmla="*/ 0 w 1166304"/>
              <a:gd name="csY10" fmla="*/ 100230 h 60136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1166304" h="601366" fill="none" extrusionOk="0">
                <a:moveTo>
                  <a:pt x="0" y="100230"/>
                </a:moveTo>
                <a:cubicBezTo>
                  <a:pt x="4449" y="50324"/>
                  <a:pt x="47719" y="-2491"/>
                  <a:pt x="100230" y="0"/>
                </a:cubicBezTo>
                <a:cubicBezTo>
                  <a:pt x="325658" y="15363"/>
                  <a:pt x="413645" y="-11699"/>
                  <a:pt x="583152" y="0"/>
                </a:cubicBezTo>
                <a:cubicBezTo>
                  <a:pt x="752659" y="11699"/>
                  <a:pt x="869908" y="23266"/>
                  <a:pt x="1066074" y="0"/>
                </a:cubicBezTo>
                <a:cubicBezTo>
                  <a:pt x="1116596" y="-9854"/>
                  <a:pt x="1166585" y="41078"/>
                  <a:pt x="1166304" y="100230"/>
                </a:cubicBezTo>
                <a:cubicBezTo>
                  <a:pt x="1177941" y="300048"/>
                  <a:pt x="1156145" y="322921"/>
                  <a:pt x="1166304" y="501136"/>
                </a:cubicBezTo>
                <a:cubicBezTo>
                  <a:pt x="1161697" y="556682"/>
                  <a:pt x="1127730" y="590010"/>
                  <a:pt x="1066074" y="601366"/>
                </a:cubicBezTo>
                <a:cubicBezTo>
                  <a:pt x="913335" y="608258"/>
                  <a:pt x="794262" y="603056"/>
                  <a:pt x="573494" y="601366"/>
                </a:cubicBezTo>
                <a:cubicBezTo>
                  <a:pt x="352726" y="599676"/>
                  <a:pt x="199270" y="624604"/>
                  <a:pt x="100230" y="601366"/>
                </a:cubicBezTo>
                <a:cubicBezTo>
                  <a:pt x="44478" y="590696"/>
                  <a:pt x="6869" y="557924"/>
                  <a:pt x="0" y="501136"/>
                </a:cubicBezTo>
                <a:cubicBezTo>
                  <a:pt x="1671" y="311746"/>
                  <a:pt x="17636" y="222011"/>
                  <a:pt x="0" y="100230"/>
                </a:cubicBezTo>
                <a:close/>
              </a:path>
              <a:path w="1166304" h="601366" stroke="0" extrusionOk="0">
                <a:moveTo>
                  <a:pt x="0" y="100230"/>
                </a:moveTo>
                <a:cubicBezTo>
                  <a:pt x="-3946" y="42440"/>
                  <a:pt x="34767" y="3793"/>
                  <a:pt x="100230" y="0"/>
                </a:cubicBezTo>
                <a:cubicBezTo>
                  <a:pt x="234827" y="19060"/>
                  <a:pt x="392034" y="21819"/>
                  <a:pt x="602469" y="0"/>
                </a:cubicBezTo>
                <a:cubicBezTo>
                  <a:pt x="812904" y="-21819"/>
                  <a:pt x="929950" y="15607"/>
                  <a:pt x="1066074" y="0"/>
                </a:cubicBezTo>
                <a:cubicBezTo>
                  <a:pt x="1111949" y="-5187"/>
                  <a:pt x="1178761" y="50826"/>
                  <a:pt x="1166304" y="100230"/>
                </a:cubicBezTo>
                <a:cubicBezTo>
                  <a:pt x="1148281" y="273761"/>
                  <a:pt x="1171101" y="415922"/>
                  <a:pt x="1166304" y="501136"/>
                </a:cubicBezTo>
                <a:cubicBezTo>
                  <a:pt x="1169785" y="550828"/>
                  <a:pt x="1114733" y="607251"/>
                  <a:pt x="1066074" y="601366"/>
                </a:cubicBezTo>
                <a:cubicBezTo>
                  <a:pt x="928520" y="607787"/>
                  <a:pt x="700923" y="622234"/>
                  <a:pt x="583152" y="601366"/>
                </a:cubicBezTo>
                <a:cubicBezTo>
                  <a:pt x="465381" y="580498"/>
                  <a:pt x="314416" y="591939"/>
                  <a:pt x="100230" y="601366"/>
                </a:cubicBezTo>
                <a:cubicBezTo>
                  <a:pt x="39232" y="601043"/>
                  <a:pt x="627" y="554771"/>
                  <a:pt x="0" y="501136"/>
                </a:cubicBezTo>
                <a:cubicBezTo>
                  <a:pt x="9039" y="349935"/>
                  <a:pt x="5817" y="246791"/>
                  <a:pt x="0" y="10023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UA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МОДА</a:t>
            </a:r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6241D071-D1B9-3741-B4DA-9E289C9B7D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0160" y="877216"/>
            <a:ext cx="884976" cy="902676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13A69C0F-E5CB-A268-4709-F68FAE404C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1180" y="873901"/>
            <a:ext cx="884976" cy="902676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E3087779-CB10-4BA8-4916-86DDC115C2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1317" y="870618"/>
            <a:ext cx="884976" cy="902676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7E9605E7-0F1D-18BD-7319-5F59A4EA01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2832" y="911592"/>
            <a:ext cx="884976" cy="902676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6C48C2B3-67F7-1A23-B9F2-1F7648341A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89070" y="2578477"/>
            <a:ext cx="884976" cy="902676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495CAFF3-4FE0-6BCB-EE9E-0EA13B9F3D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4739" y="2716088"/>
            <a:ext cx="884976" cy="902676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29BFFAFE-A8E6-3E1F-C6DB-C27F2997DB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6449" y="2698425"/>
            <a:ext cx="884976" cy="902676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39D3BD9E-D244-8157-AF9A-701344244E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0028" y="2712457"/>
            <a:ext cx="884976" cy="902676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91AAFA45-F188-5B00-0E09-7B43BBF696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5298" y="2671798"/>
            <a:ext cx="884976" cy="902676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6BD6EC38-D3D7-4A86-AA85-AECE6C1937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4533" y="4384544"/>
            <a:ext cx="884976" cy="902676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8A2C27CB-D359-F08D-899C-0C2991537A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80594" y="4506042"/>
            <a:ext cx="884976" cy="902676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EB384BD7-1447-EE4D-6FE9-74E993B795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4159" y="4506042"/>
            <a:ext cx="884976" cy="90267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74AB276-05B3-2436-67A0-687C8C8A1F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577744" flipH="1">
            <a:off x="382521" y="603368"/>
            <a:ext cx="1792570" cy="1792570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9B9B2644-109E-3260-0536-5D41887845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30265" y="3737882"/>
            <a:ext cx="2315731" cy="2315731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AB109657-2D7E-8257-B5E2-3FB7B9273B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-65025"/>
            <a:ext cx="884976" cy="894292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91009F8C-3FA9-ECFB-1035-374EC066AEA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87959" y="23763"/>
            <a:ext cx="2648036" cy="264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55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12 0.00903 C 0.24179 -0.03056 0.49258 -0.07037 0.59778 -0.03195 C 0.70299 0.00625 0.7207 0.19259 0.622 0.23866 C 0.52344 0.28495 0.11107 0.20278 0.00586 0.24491 C -0.09935 0.28704 -0.09987 0.46204 -0.00912 0.49097 C 0.08164 0.52014 0.45573 0.43148 0.55052 0.41921 " pathEditMode="relative" ptsTypes="AAAAAA">
                                      <p:cBhvr>
                                        <p:cTn id="100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30" grpId="0" animBg="1"/>
      <p:bldP spid="32" grpId="0" animBg="1"/>
      <p:bldP spid="34" grpId="0" animBg="1"/>
      <p:bldP spid="37" grpId="0" animBg="1"/>
      <p:bldP spid="39" grpId="0" animBg="1"/>
      <p:bldP spid="41" grpId="0" animBg="1"/>
      <p:bldP spid="43" grpId="0" animBg="1"/>
      <p:bldP spid="45" grpId="0" animBg="1"/>
      <p:bldP spid="47" grpId="0" animBg="1"/>
      <p:bldP spid="4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51B740C3-255B-4BB3-A905-582A23B7C6B1}"/>
</file>

<file path=customXml/itemProps2.xml><?xml version="1.0" encoding="utf-8"?>
<ds:datastoreItem xmlns:ds="http://schemas.openxmlformats.org/officeDocument/2006/customXml" ds:itemID="{50A9DA67-680E-4653-AF57-A9B54FFC84FD}"/>
</file>

<file path=customXml/itemProps3.xml><?xml version="1.0" encoding="utf-8"?>
<ds:datastoreItem xmlns:ds="http://schemas.openxmlformats.org/officeDocument/2006/customXml" ds:itemID="{B531C188-D4E1-4F11-9316-5383FDD188C9}"/>
</file>

<file path=docProps/app.xml><?xml version="1.0" encoding="utf-8"?>
<Properties xmlns="http://schemas.openxmlformats.org/officeDocument/2006/extended-properties" xmlns:vt="http://schemas.openxmlformats.org/officeDocument/2006/docPropsVTypes">
  <TotalTime>1542</TotalTime>
  <Words>13</Words>
  <Application>Microsoft Macintosh PowerPoint</Application>
  <PresentationFormat>Широкоэкранный</PresentationFormat>
  <Paragraphs>13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Microsoft Office User</dc:creator>
  <cp:lastModifiedBy>Microsoft Office User</cp:lastModifiedBy>
  <cp:revision>3</cp:revision>
  <dcterms:created xsi:type="dcterms:W3CDTF">2026-01-25T15:34:17Z</dcterms:created>
  <dcterms:modified xsi:type="dcterms:W3CDTF">2026-02-17T21:01:24Z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