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/>
    <p:restoredTop sz="94662"/>
  </p:normalViewPr>
  <p:slideViewPr>
    <p:cSldViewPr snapToGrid="0">
      <p:cViewPr varScale="1">
        <p:scale>
          <a:sx n="86" d="100"/>
          <a:sy n="86" d="100"/>
        </p:scale>
        <p:origin x="10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9E3B2-00B0-FE8E-F0BA-2AA5B36DE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BEDFE4-4995-5C42-A19E-BF9AC83A99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66BB38-AD13-4CF0-5452-6D464665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548749-41D7-F4CA-1806-CE88F1AE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20E91-3F96-05BD-FD87-8EDE04572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869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350D0-F5C0-D4D4-BE17-4B420019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6F40FB-31B6-927E-17EA-E7981647A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067199-82E5-1B03-8C33-603A28A2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14053A-767C-75E8-4B1D-CD81EC13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C7FDF6-D00B-4DD9-DD90-B55841DE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0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A013AB-CEED-5862-30D4-A1BF32BD3E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DD63AD-44FD-E122-D1D8-FAA5B46C9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4FFA9-2F11-5918-4D7D-43ECAE699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804947-D987-991D-8E2A-471C0D22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07CC2-EF82-94D3-0C55-E7F010DC4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535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85E864-FE78-CC83-2A85-ACF53898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E43158-4557-67F9-9163-DE4AC9B7A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318082-CF7C-7B42-F142-66AB9CD6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CC7F82-00D4-60F0-72F6-A3D0DDC37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E83223-3606-3B0A-415E-9CE85541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670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C34D5-79E2-497B-50B9-F05D5F97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C93C8C-E0E8-E1FE-050E-0862C1775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236B25-B8BC-7CB5-4637-00AAE63C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B6EBD-8F67-05C0-4E68-742518E9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76F88-3E69-A551-08EF-95562BD7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460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6F9AD-CFB3-A6F1-D3B6-5DBEDA867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3FEA7-3ABD-BA4A-247B-6C1798BF1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48E71A-2CFA-435D-7DC4-AE227CBB8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5B0F3C-E1E6-53F8-3D85-05B8651C4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3C1F15-0071-2911-D37D-7BCF941E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2A25C1-709B-5928-856B-DC947232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0733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2B3BC-C3F0-1F1A-B802-A55E61C27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E39D2E-27F6-43B6-1859-E62B9B04F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F24AD-2275-E3B3-2BE8-A8A02D78A4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DE9CEE-35C1-A050-190A-4298C2A58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E077F37-BEDF-21CB-E935-DF786B53A1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62228E-85BE-C5E5-672A-E2D9C6AB7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6E92E2-2285-D561-31FC-80A5D793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77B2BA-FE28-AD39-E807-2CF6A8F0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432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EB91E-603F-9B1D-DA79-369C96A6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E45BC36-4767-C49B-C8B8-16AFDFCD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B73456-3827-6DE0-ED60-EF8E9BC73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443CF9-C0CD-F1EC-E967-A70CD764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798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E1EA15-9E8A-07A2-959B-75DB35AB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5F031B-EE4C-FD6C-9A80-9B79DE11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AD8D36-73BE-FE42-984B-59DAF4097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804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F694C-A1F4-36C2-DACD-1C793DB6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BD8451-0ADF-455F-4ED5-30A86822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DC94AD-412A-1EB6-98A8-EF17D6564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129CA-9FBB-1038-376B-E80560708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0E9EC1-3DD1-11D9-2275-BBB384834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49F80F-2A0B-A6E8-DAD4-739025CD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269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2BFD38-B100-8462-0863-67CD73DB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EE57F3-42C0-CA88-AB93-CB5052B64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4A97B-18DB-3B1F-FB30-2C762F80F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73C548-2D89-BE43-D279-B2769DBC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8377E4-DA7B-00FD-F310-E3F67CFD3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1943AB-80C1-3634-AFC6-6D8494E2E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54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75C09-862B-2039-C1F6-0C9E7A43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CADD12-27F3-D28A-8253-12C66DACB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D8610D-F4D6-7709-3A3C-BF0BC6552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973DE-47B8-EB41-B748-43C11F111F5F}" type="datetimeFigureOut">
              <a:rPr lang="ru-UA" smtClean="0"/>
              <a:t>17.02.2026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6E469-96A7-EC48-BBC8-A9C0AEAE9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E3031-B592-521D-9876-624A7555F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4EE2D-F503-0846-86F8-D19B68ECFF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430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0504FB-05DF-75E6-4EEE-CDCCCD25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1"/>
            <a:ext cx="12192000" cy="683287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id="{2E534D00-893E-DD9E-1AF7-C30756EBC910}"/>
              </a:ext>
            </a:extLst>
          </p:cNvPr>
          <p:cNvSpPr/>
          <p:nvPr/>
        </p:nvSpPr>
        <p:spPr>
          <a:xfrm>
            <a:off x="1351966" y="271166"/>
            <a:ext cx="2627821" cy="267809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54CD03-DE81-A0FB-5EFE-0940BC6A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34" y="503773"/>
            <a:ext cx="2212884" cy="2212884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F336FF93-CD1F-5BBE-CC5C-5A46687905EB}"/>
              </a:ext>
            </a:extLst>
          </p:cNvPr>
          <p:cNvSpPr/>
          <p:nvPr/>
        </p:nvSpPr>
        <p:spPr>
          <a:xfrm>
            <a:off x="6527485" y="329920"/>
            <a:ext cx="2558973" cy="251081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FC2C2-6862-E54E-5C17-368606239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000" y="442358"/>
            <a:ext cx="2285942" cy="2285942"/>
          </a:xfrm>
          <a:prstGeom prst="rect">
            <a:avLst/>
          </a:prstGeom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190682E-B203-1215-8CAB-C6F865AB200E}"/>
              </a:ext>
            </a:extLst>
          </p:cNvPr>
          <p:cNvSpPr/>
          <p:nvPr/>
        </p:nvSpPr>
        <p:spPr>
          <a:xfrm>
            <a:off x="664532" y="3251128"/>
            <a:ext cx="4514669" cy="318989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EAF4740-E594-D224-E0E9-E4E1502059BE}"/>
              </a:ext>
            </a:extLst>
          </p:cNvPr>
          <p:cNvSpPr/>
          <p:nvPr/>
        </p:nvSpPr>
        <p:spPr>
          <a:xfrm>
            <a:off x="5495817" y="3203992"/>
            <a:ext cx="4514669" cy="318989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5CB2B05-5D72-06D5-922D-D21B3414A9DA}"/>
              </a:ext>
            </a:extLst>
          </p:cNvPr>
          <p:cNvSpPr/>
          <p:nvPr/>
        </p:nvSpPr>
        <p:spPr>
          <a:xfrm>
            <a:off x="4245193" y="564857"/>
            <a:ext cx="2092577" cy="2092577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5F3101-EF15-06B7-B505-954DABC5D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373" y="865539"/>
            <a:ext cx="1404344" cy="14043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612C3F-0400-9497-707F-165A4BCD9F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1817" y="778047"/>
            <a:ext cx="1579328" cy="1579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EDB9FB-51F1-2E9C-7C80-CD37E2A79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8474" y="681096"/>
            <a:ext cx="1773229" cy="17732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932C9D-1618-77C5-53BB-AB11F13F6E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8471" y="841391"/>
            <a:ext cx="1533771" cy="15337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C760F1-3685-8633-51FB-AE12847BB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613" y="855592"/>
            <a:ext cx="1467864" cy="14678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91BE9-1A20-915B-80A2-3A4FC73F91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7296" y="681314"/>
            <a:ext cx="1976120" cy="19761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57A709-F618-B859-26C1-C572A66A30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7826" y="704621"/>
            <a:ext cx="1807309" cy="1807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58DC587-655B-40A6-5ABD-B6A2B08439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3072" y="739590"/>
            <a:ext cx="1617785" cy="16177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993D36-07BF-7186-A4DE-69A4F9BD34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2023" y="914606"/>
            <a:ext cx="1365224" cy="13652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0A466-89AC-B036-05C8-0D136DFCAF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578" y="812342"/>
            <a:ext cx="1617785" cy="161778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304DFF-2507-3EC3-2568-523C3F5CF0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48229" y="3749012"/>
            <a:ext cx="2692009" cy="26920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4EEF80-09B0-E081-5326-23F4389711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1457" y="1885906"/>
            <a:ext cx="4021013" cy="409506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40EF085-A586-EE9B-A292-55D20644F3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5924" y="117842"/>
            <a:ext cx="1552876" cy="14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4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78 L -0.31224 0.3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90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625 L 0.078 0.353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0.00023 L 0.09427 0.5678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2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0.00023 L -0.0737 0.584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2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278 L -0.31224 0.579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88 L 0.3069 0.568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579 L -0.07096 0.3604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88 L 0.32539 0.3421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67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0.00162 L 0.197 0.4347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0.00718 L -0.19649 0.4722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93C9907-986F-4A01-BAEE-7A70D0E3F968}"/>
</file>

<file path=customXml/itemProps2.xml><?xml version="1.0" encoding="utf-8"?>
<ds:datastoreItem xmlns:ds="http://schemas.openxmlformats.org/officeDocument/2006/customXml" ds:itemID="{29EA3134-E0C1-4E71-8B0E-69A02AF99239}"/>
</file>

<file path=customXml/itemProps3.xml><?xml version="1.0" encoding="utf-8"?>
<ds:datastoreItem xmlns:ds="http://schemas.openxmlformats.org/officeDocument/2006/customXml" ds:itemID="{F7CE432E-A6C6-4DC7-A089-B1D3C43A18D0}"/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2026-01-03T09:31:17Z</dcterms:created>
  <dcterms:modified xsi:type="dcterms:W3CDTF">2026-02-17T19:53:48Z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