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1685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58AE-7A41-E461-53BD-E00D84FA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F6DEDA-7AC0-D2E1-3760-87D409E53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84B64-B0F5-75C0-48FE-9F2A167E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38FD1-B1DD-8A7A-1A06-4EAE401E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F3390-3CCE-D570-31CC-0E893CF6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4CDF4-1237-D511-4BA1-7C7AD223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C7A7D1-11ED-4E3E-5232-40C7C2B4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65A75-42BF-F9FF-2DAE-0747E729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D57826-0552-1666-322B-D01178EE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6DF2A-AA97-A81E-08E4-BBE765B6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8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D7C12-AF3E-CB7F-4FCF-25D66A11B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6DA891-C70E-8BD1-06BA-C4116E40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A55D1-E134-60ED-9024-84404B2C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AFBCF-BAF6-C66B-F655-25F24227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499F4-ED2E-1454-F7B7-614A0511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C9E9D-4B10-BE49-6585-7C54B9AF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CD212-2B3A-8E1C-B73C-1EB12863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51F80-884D-69C7-665E-EE20686D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2445F-0CB2-C830-2B39-E45CB76D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FE320-51E6-6DBD-7B8F-514A0A10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5A4A-CE56-E628-8FF7-B0D9DACF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A436E-A56A-3CA1-166F-45A15048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414BF-CF3A-8545-4D6F-61C7E7DD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CA8C9-26DC-ACEF-FC04-25D2F916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12DC9-141A-3FA2-E0C7-D9998937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98CF9-C5D8-D69C-97F9-5FB097DC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D050B-DBF7-C23B-85BD-650AC6B29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6B690-6023-35C2-429E-B5E0344E2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0AB346-C73B-BEB7-1248-DD9459B4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D81E7-4384-AD68-937F-0DFE20E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4C216-E650-387D-2B0C-E770FA2D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5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690E7-E9F3-286D-E942-897ED66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BDED63-EA5D-7525-90F5-B507D0BE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1E99F-14B8-6D8D-9508-9BACD127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DA5C1C-DAEB-BD97-F2B4-3E523B4BB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C1D234-29C3-2FA1-FD17-895B4534A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5141EA-D584-F96B-E864-9B812A3A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8CD0B5-BF12-81C1-2DF3-58380017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26B577-F25D-DBBD-7A37-768A9C55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4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F55F5-A3ED-C5A0-AAE6-501DB61A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FFAFF1-288A-30EB-36C1-EBB47CDA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8D3EE7-E1B2-0487-1B3A-C1CA8F61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6EAB74-5A92-208E-E690-933832D1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6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9CAE2A-7106-839E-4DD6-404839C1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C7E75-141D-0E80-7F16-2BF562E4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8F6FE2-0B3A-4B47-9324-E83C257C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9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300CC-33FA-3908-6332-A84F3E8A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BF325-F9CE-8F4D-8821-A755EBC3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AF7E9C-D2BE-441A-25D3-B2C11656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EE6CC-5E7D-3069-2E21-3B23706C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AEA1B-7AF9-11DD-6349-38CA143B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628BD0-7082-3EBC-28D0-3BD46A95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413E8-0F87-9C50-43F0-41052B6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11BBBF-1C2B-265E-83AF-C5F03F1FC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0DE08-F933-37C6-3395-57CDCA28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02442-11CB-8F3F-23D0-5D9A239E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05F1C-E7EF-AFE9-549A-552A983C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94039-B757-2A44-7E5B-1F892D6D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5C777-9EAC-C62C-5117-485BAA0E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837D0-FA83-E1F2-182D-F0C95C14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7BFA1-EDE1-993D-2EEC-B02FA4624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DD625-CE1E-7C5B-EA74-C72C2654C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929D1-CD80-7E2B-086E-F02FB1673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C8B60-6ABC-6D08-FDD8-C6124BCD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D235E-864E-6CE9-C7D0-847892E3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4114799"/>
            <a:ext cx="2480733" cy="248073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7D85692-3F93-C8DA-85FF-5A7040BF0547}"/>
              </a:ext>
            </a:extLst>
          </p:cNvPr>
          <p:cNvSpPr/>
          <p:nvPr/>
        </p:nvSpPr>
        <p:spPr>
          <a:xfrm>
            <a:off x="1026001" y="701524"/>
            <a:ext cx="8492066" cy="597746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93AE75-F990-F51C-62E6-B637829C5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311" y="5519846"/>
            <a:ext cx="977868" cy="977868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EB75468-2296-7092-8344-53784BDAED06}"/>
              </a:ext>
            </a:extLst>
          </p:cNvPr>
          <p:cNvGrpSpPr/>
          <p:nvPr/>
        </p:nvGrpSpPr>
        <p:grpSpPr>
          <a:xfrm>
            <a:off x="7916827" y="5172230"/>
            <a:ext cx="1321452" cy="1321452"/>
            <a:chOff x="7736185" y="5345294"/>
            <a:chExt cx="1321452" cy="1321452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716D73B3-500B-6CF2-B911-A588ECFAD38F}"/>
                </a:ext>
              </a:extLst>
            </p:cNvPr>
            <p:cNvSpPr/>
            <p:nvPr/>
          </p:nvSpPr>
          <p:spPr>
            <a:xfrm>
              <a:off x="7855648" y="5447180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68ED3D8-4888-E059-F5FF-C0D2F2DF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6185" y="5345294"/>
              <a:ext cx="1321452" cy="132145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293FEC-E007-2423-0E6C-F0BAF3618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105" y="5520406"/>
            <a:ext cx="976306" cy="9763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3A1118-BC31-4149-FFA3-410B81116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213" y="5520406"/>
            <a:ext cx="976306" cy="9763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3FD584-F028-F8D8-1FF7-63D701AC1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3459" y="1003880"/>
            <a:ext cx="976306" cy="9763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590684-4A58-5172-7C74-45344741A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7026" y="1080589"/>
            <a:ext cx="976306" cy="9763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5C1622-B906-99D8-F0EE-EAA85E090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1446" y="1053638"/>
            <a:ext cx="976306" cy="976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30248C-546E-4915-06E9-F07BF7095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397" y="3355847"/>
            <a:ext cx="976306" cy="9763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AE7416-E246-3BF4-6F37-DDDA7E732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397" y="5520406"/>
            <a:ext cx="976306" cy="9763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4D5020-6C69-4B91-81DB-43F3EEFB8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874" y="1053638"/>
            <a:ext cx="976306" cy="9763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707E98-DBF3-C331-378A-371574C0E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311" y="3314493"/>
            <a:ext cx="976306" cy="976306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5DA91E4-292F-2228-4F1A-B3238765845D}"/>
              </a:ext>
            </a:extLst>
          </p:cNvPr>
          <p:cNvGrpSpPr/>
          <p:nvPr/>
        </p:nvGrpSpPr>
        <p:grpSpPr>
          <a:xfrm>
            <a:off x="5604799" y="775693"/>
            <a:ext cx="1551224" cy="1551224"/>
            <a:chOff x="6778140" y="3088916"/>
            <a:chExt cx="1551224" cy="1551224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8F4AB04E-2B9D-71C6-E0ED-5631BD60EFA6}"/>
                </a:ext>
              </a:extLst>
            </p:cNvPr>
            <p:cNvSpPr/>
            <p:nvPr/>
          </p:nvSpPr>
          <p:spPr>
            <a:xfrm>
              <a:off x="7014844" y="3296879"/>
              <a:ext cx="1108213" cy="1148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69C8BA9-E6F7-DC78-E6B6-C41F8BE3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78140" y="3088916"/>
              <a:ext cx="1551224" cy="155122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7682518-70C3-659A-BAF3-D328ABC9D76E}"/>
              </a:ext>
            </a:extLst>
          </p:cNvPr>
          <p:cNvGrpSpPr/>
          <p:nvPr/>
        </p:nvGrpSpPr>
        <p:grpSpPr>
          <a:xfrm>
            <a:off x="7999587" y="3284354"/>
            <a:ext cx="1163890" cy="1171640"/>
            <a:chOff x="7909248" y="3311786"/>
            <a:chExt cx="1163890" cy="117164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DF54EA9A-0549-5C9A-2021-31C5CE9B1567}"/>
                </a:ext>
              </a:extLst>
            </p:cNvPr>
            <p:cNvSpPr/>
            <p:nvPr/>
          </p:nvSpPr>
          <p:spPr>
            <a:xfrm>
              <a:off x="7909248" y="3311786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ABCCD25-2DCD-6292-34B4-A5E09A422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9248" y="3319536"/>
              <a:ext cx="1163890" cy="1163890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0C43FCC-E1F4-3D45-9722-0D8BDA494098}"/>
              </a:ext>
            </a:extLst>
          </p:cNvPr>
          <p:cNvGrpSpPr/>
          <p:nvPr/>
        </p:nvGrpSpPr>
        <p:grpSpPr>
          <a:xfrm>
            <a:off x="1515527" y="3284354"/>
            <a:ext cx="1115665" cy="1127858"/>
            <a:chOff x="1512789" y="5437587"/>
            <a:chExt cx="1115665" cy="112785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1C48519-2186-04E0-E2A2-42D7D5A8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5437587"/>
              <a:ext cx="1115665" cy="112785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0E071FF-C95C-5DDC-DF6D-8001459BD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9990" y="5486322"/>
              <a:ext cx="1068464" cy="1068464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6F12BF1-F897-E5DB-85B3-3CBDAD56FB55}"/>
              </a:ext>
            </a:extLst>
          </p:cNvPr>
          <p:cNvGrpSpPr/>
          <p:nvPr/>
        </p:nvGrpSpPr>
        <p:grpSpPr>
          <a:xfrm>
            <a:off x="5721686" y="5396460"/>
            <a:ext cx="1115665" cy="1127858"/>
            <a:chOff x="5714107" y="5467674"/>
            <a:chExt cx="1115665" cy="11278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7E70B08-3A75-D5E8-E2ED-2CA5CADD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4107" y="5467674"/>
              <a:ext cx="1115665" cy="112785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335A70F-AD86-1858-ECB6-DD95E9A5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92578" l="9961" r="89941">
                          <a14:foregroundMark x1="41797" y1="10059" x2="43262" y2="10547"/>
                          <a14:foregroundMark x1="54492" y1="92578" x2="54492" y2="925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7832" y="5467674"/>
              <a:ext cx="1108214" cy="1108214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E4F731F-5328-C007-D728-F50C8C1882C6}"/>
              </a:ext>
            </a:extLst>
          </p:cNvPr>
          <p:cNvGrpSpPr/>
          <p:nvPr/>
        </p:nvGrpSpPr>
        <p:grpSpPr>
          <a:xfrm>
            <a:off x="3503355" y="5396460"/>
            <a:ext cx="1115665" cy="1127858"/>
            <a:chOff x="3495776" y="5467674"/>
            <a:chExt cx="1115665" cy="112785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4EE30F3-A21D-9A34-E437-F74B41C4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5776" y="5467674"/>
              <a:ext cx="1115665" cy="112785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43D8967-081B-62D9-9831-AC1268D5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6680" y="5536548"/>
              <a:ext cx="1010920" cy="101092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967358A-1413-4D6D-F836-3157405F948E}"/>
              </a:ext>
            </a:extLst>
          </p:cNvPr>
          <p:cNvGrpSpPr/>
          <p:nvPr/>
        </p:nvGrpSpPr>
        <p:grpSpPr>
          <a:xfrm>
            <a:off x="1468934" y="5355165"/>
            <a:ext cx="1208852" cy="1216158"/>
            <a:chOff x="1472110" y="3281315"/>
            <a:chExt cx="1208852" cy="1216158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DDED1F4-7EDA-EF5D-F91F-04D7F954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3291974"/>
              <a:ext cx="1115665" cy="112785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5DE064D-9EA6-CC0E-DDC7-8D36C13B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" r="300"/>
            <a:stretch/>
          </p:blipFill>
          <p:spPr>
            <a:xfrm>
              <a:off x="1472110" y="3281315"/>
              <a:ext cx="1208852" cy="121615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A979E04-7877-0408-AA8C-BFE3414AF586}"/>
              </a:ext>
            </a:extLst>
          </p:cNvPr>
          <p:cNvGrpSpPr/>
          <p:nvPr/>
        </p:nvGrpSpPr>
        <p:grpSpPr>
          <a:xfrm>
            <a:off x="3602993" y="981543"/>
            <a:ext cx="1115665" cy="1127858"/>
            <a:chOff x="5714107" y="1045745"/>
            <a:chExt cx="1115665" cy="112785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06D19-FC58-2121-AE0C-9646FD352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4107" y="1045745"/>
              <a:ext cx="1115665" cy="112785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D178F7AC-5166-38EF-18ED-D2335A53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4" t="18027" r="-208" b="28436"/>
            <a:stretch>
              <a:fillRect/>
            </a:stretch>
          </p:blipFill>
          <p:spPr>
            <a:xfrm>
              <a:off x="5748668" y="1221852"/>
              <a:ext cx="1076727" cy="74414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A79698D-3DDF-30A4-D034-911361E563F1}"/>
              </a:ext>
            </a:extLst>
          </p:cNvPr>
          <p:cNvGrpSpPr/>
          <p:nvPr/>
        </p:nvGrpSpPr>
        <p:grpSpPr>
          <a:xfrm>
            <a:off x="7807550" y="907083"/>
            <a:ext cx="1321452" cy="1321452"/>
            <a:chOff x="7799971" y="978297"/>
            <a:chExt cx="1321452" cy="1321452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05C1ADB-0F34-D6CF-5E97-05AD689B4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9248" y="1075094"/>
              <a:ext cx="1115665" cy="112785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383D5AF-AD15-451A-8BB4-D0374187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9971" y="978297"/>
              <a:ext cx="1321452" cy="132145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021DBC2-1EE4-6847-44F9-9D55D715CF00}"/>
              </a:ext>
            </a:extLst>
          </p:cNvPr>
          <p:cNvGrpSpPr/>
          <p:nvPr/>
        </p:nvGrpSpPr>
        <p:grpSpPr>
          <a:xfrm>
            <a:off x="1520368" y="987376"/>
            <a:ext cx="1138251" cy="1133207"/>
            <a:chOff x="1512789" y="1058590"/>
            <a:chExt cx="1138251" cy="1133207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5A0E09B-DCCF-5D1B-9E1C-18FBB7E28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1058590"/>
              <a:ext cx="1115665" cy="112785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5DD8FE2-90CC-3E30-C9A2-D575E0BB8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7833" y="1058590"/>
              <a:ext cx="1133207" cy="1133207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61D7B6C-7A70-F431-43E6-8F858397E2F1}"/>
              </a:ext>
            </a:extLst>
          </p:cNvPr>
          <p:cNvSpPr/>
          <p:nvPr/>
        </p:nvSpPr>
        <p:spPr>
          <a:xfrm>
            <a:off x="3141952" y="2978542"/>
            <a:ext cx="4414981" cy="170344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B5186-9942-4A99-880E-0FF7DD88AC9B}"/>
              </a:ext>
            </a:extLst>
          </p:cNvPr>
          <p:cNvSpPr txBox="1"/>
          <p:nvPr/>
        </p:nvSpPr>
        <p:spPr>
          <a:xfrm>
            <a:off x="3479199" y="3471182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ГО – ГО - ГО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5690CD-A9EF-33E1-C41D-898D5242E365}"/>
              </a:ext>
            </a:extLst>
          </p:cNvPr>
          <p:cNvSpPr txBox="1"/>
          <p:nvPr/>
        </p:nvSpPr>
        <p:spPr>
          <a:xfrm>
            <a:off x="3672016" y="3459279"/>
            <a:ext cx="373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ГА – ГА - ГА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D54DB8-D99D-057B-9255-A43A3D2E0EC0}"/>
              </a:ext>
            </a:extLst>
          </p:cNvPr>
          <p:cNvSpPr txBox="1"/>
          <p:nvPr/>
        </p:nvSpPr>
        <p:spPr>
          <a:xfrm>
            <a:off x="3664427" y="3471182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ГИ – ГИ - ГИ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5CE706-2A04-37CF-44E7-D497CF8EBF42}"/>
              </a:ext>
            </a:extLst>
          </p:cNvPr>
          <p:cNvSpPr txBox="1"/>
          <p:nvPr/>
        </p:nvSpPr>
        <p:spPr>
          <a:xfrm>
            <a:off x="3643251" y="3469101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ГУ – ГУ - ГУ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66ECA6-5DBF-2AD8-8D7A-423DD6F4335B}"/>
              </a:ext>
            </a:extLst>
          </p:cNvPr>
          <p:cNvSpPr txBox="1"/>
          <p:nvPr/>
        </p:nvSpPr>
        <p:spPr>
          <a:xfrm>
            <a:off x="3681620" y="3478923"/>
            <a:ext cx="371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ГА – ГА - ГА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3EEA41-5F54-ED60-43A6-BDB81F7C172A}"/>
              </a:ext>
            </a:extLst>
          </p:cNvPr>
          <p:cNvSpPr txBox="1"/>
          <p:nvPr/>
        </p:nvSpPr>
        <p:spPr>
          <a:xfrm>
            <a:off x="3672758" y="3455349"/>
            <a:ext cx="3736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ГО – ГО - ГО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439603-6A71-4E9E-0BA5-18AA8BF61947}"/>
              </a:ext>
            </a:extLst>
          </p:cNvPr>
          <p:cNvSpPr txBox="1"/>
          <p:nvPr/>
        </p:nvSpPr>
        <p:spPr>
          <a:xfrm>
            <a:off x="3700593" y="3470961"/>
            <a:ext cx="366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ГУ – ГУ - ГУ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2E0CF2-1D51-19BA-4207-3BF82FB5A2EF}"/>
              </a:ext>
            </a:extLst>
          </p:cNvPr>
          <p:cNvSpPr txBox="1"/>
          <p:nvPr/>
        </p:nvSpPr>
        <p:spPr>
          <a:xfrm>
            <a:off x="3679777" y="3459279"/>
            <a:ext cx="373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ГИ – ГИ - ГИ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D6694F-19CB-D256-6368-5D1D17FC7115}"/>
              </a:ext>
            </a:extLst>
          </p:cNvPr>
          <p:cNvSpPr txBox="1"/>
          <p:nvPr/>
        </p:nvSpPr>
        <p:spPr>
          <a:xfrm>
            <a:off x="3637554" y="3462999"/>
            <a:ext cx="4202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ГУ – ГУ - ГУ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5181E6E-76A2-56D3-6FEF-58D998EED4F1}"/>
              </a:ext>
            </a:extLst>
          </p:cNvPr>
          <p:cNvSpPr txBox="1"/>
          <p:nvPr/>
        </p:nvSpPr>
        <p:spPr>
          <a:xfrm>
            <a:off x="3623977" y="3462999"/>
            <a:ext cx="375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ГИ – ГИ - ГИ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75BA6AC-7430-BC61-A8FC-3E887FEF44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" y="68263"/>
            <a:ext cx="1108213" cy="100683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93BBE12-AB35-8B3B-2656-BB1634A79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78" y="1067462"/>
            <a:ext cx="4733961" cy="48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68EC0C-DDFA-460F-9D6A-49E2C3CCD163}"/>
</file>

<file path=customXml/itemProps2.xml><?xml version="1.0" encoding="utf-8"?>
<ds:datastoreItem xmlns:ds="http://schemas.openxmlformats.org/officeDocument/2006/customXml" ds:itemID="{6124CF18-02E0-4B20-8607-B8E4413DC68D}"/>
</file>

<file path=customXml/itemProps3.xml><?xml version="1.0" encoding="utf-8"?>
<ds:datastoreItem xmlns:ds="http://schemas.openxmlformats.org/officeDocument/2006/customXml" ds:itemID="{650E317A-8713-4F02-B98D-F70F6EAFB233}"/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2026-02-13T01:18:06Z</dcterms:created>
  <dcterms:modified xsi:type="dcterms:W3CDTF">2026-02-17T19:32:40Z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