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4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5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7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3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1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0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0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DBC1-C386-45E4-8CE1-28EDFACF579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7243-FAC6-475F-BB08-CC24FEB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microsoft.com/office/2007/relationships/hdphoto" Target="../media/hdphoto7.wdp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" y="178805"/>
            <a:ext cx="1117233" cy="1014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9" y="4323520"/>
            <a:ext cx="2385391" cy="23853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40568" y="5516215"/>
            <a:ext cx="5685183" cy="815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50708" y="5723664"/>
            <a:ext cx="407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есть у папы?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7" y="363568"/>
            <a:ext cx="7042584" cy="492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100000" l="51172" r="91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02" t="1186" r="8383" b="22278"/>
          <a:stretch/>
        </p:blipFill>
        <p:spPr>
          <a:xfrm>
            <a:off x="6392620" y="937645"/>
            <a:ext cx="3342213" cy="4219571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445184" y="2493414"/>
            <a:ext cx="1600200" cy="15206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1164" y="2673380"/>
            <a:ext cx="1208239" cy="11607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78699" y="5743837"/>
            <a:ext cx="25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 банан?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5" b="52930" l="5859" r="3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4" t="2000" r="66924" b="46910"/>
          <a:stretch/>
        </p:blipFill>
        <p:spPr>
          <a:xfrm>
            <a:off x="6241364" y="1100690"/>
            <a:ext cx="3342213" cy="4192687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  <p:sp>
        <p:nvSpPr>
          <p:cNvPr id="29" name="TextBox 28"/>
          <p:cNvSpPr txBox="1"/>
          <p:nvPr/>
        </p:nvSpPr>
        <p:spPr>
          <a:xfrm>
            <a:off x="5350708" y="5703491"/>
            <a:ext cx="285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есть у мамы?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45184" y="2503500"/>
            <a:ext cx="1600200" cy="15206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83" b="97461" l="5762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21" y="2431294"/>
            <a:ext cx="1644924" cy="16449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9434" y="5746939"/>
            <a:ext cx="226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 букет?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26" b="99219" l="53190" r="87109">
                        <a14:foregroundMark x1="72721" y1="78711" x2="69531" y2="53613"/>
                        <a14:foregroundMark x1="67839" y1="73828" x2="69661" y2="67480"/>
                        <a14:foregroundMark x1="76367" y1="73438" x2="72982" y2="67480"/>
                        <a14:foregroundMark x1="62044" y1="94727" x2="61458" y2="87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39" t="48909" r="12621"/>
          <a:stretch/>
        </p:blipFill>
        <p:spPr>
          <a:xfrm>
            <a:off x="5829338" y="982104"/>
            <a:ext cx="4297476" cy="4312824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5245283" y="5703491"/>
            <a:ext cx="284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есть у дедушки?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23125" y="2513586"/>
            <a:ext cx="1600200" cy="15206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6000" l="905" r="9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65" y="2529304"/>
            <a:ext cx="1458401" cy="148479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849403" y="5728163"/>
            <a:ext cx="298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 бубен?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51660" l="62500" r="97591">
                        <a14:foregroundMark x1="76563" y1="17285" x2="77214" y2="4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73" t="909" r="500" b="49091"/>
          <a:stretch/>
        </p:blipFill>
        <p:spPr>
          <a:xfrm>
            <a:off x="6090108" y="1061693"/>
            <a:ext cx="4491781" cy="4076699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5259957" y="5726766"/>
            <a:ext cx="319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есть у бабушки?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45184" y="2526775"/>
            <a:ext cx="1600200" cy="15206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08" y="2480299"/>
            <a:ext cx="1546914" cy="154691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964076" y="5749147"/>
            <a:ext cx="300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 утюг?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520" b="98535" l="41471" r="58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57818" r="41833"/>
          <a:stretch/>
        </p:blipFill>
        <p:spPr>
          <a:xfrm>
            <a:off x="6780000" y="1204981"/>
            <a:ext cx="2429045" cy="4083612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  <p:sp>
        <p:nvSpPr>
          <p:cNvPr id="45" name="TextBox 44"/>
          <p:cNvSpPr txBox="1"/>
          <p:nvPr/>
        </p:nvSpPr>
        <p:spPr>
          <a:xfrm>
            <a:off x="4870140" y="5711785"/>
            <a:ext cx="359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есть у мальчика Пети?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35151" y="2517515"/>
            <a:ext cx="1600200" cy="15206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469" b="89688" l="14375" r="87969">
                        <a14:foregroundMark x1="39063" y1="32188" x2="59531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9910" r="12441" b="11228"/>
          <a:stretch/>
        </p:blipFill>
        <p:spPr>
          <a:xfrm>
            <a:off x="4653577" y="2622654"/>
            <a:ext cx="1236543" cy="13289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814213" y="5743933"/>
            <a:ext cx="321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 кубик?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465" b="99316" l="32487" r="75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1818" r="23409"/>
          <a:stretch/>
        </p:blipFill>
        <p:spPr>
          <a:xfrm>
            <a:off x="6990477" y="1536429"/>
            <a:ext cx="2429086" cy="3623499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  <p:sp>
        <p:nvSpPr>
          <p:cNvPr id="50" name="TextBox 49"/>
          <p:cNvSpPr txBox="1"/>
          <p:nvPr/>
        </p:nvSpPr>
        <p:spPr>
          <a:xfrm>
            <a:off x="4948300" y="5705703"/>
            <a:ext cx="380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есть у девочки Кати?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435151" y="2492511"/>
            <a:ext cx="1600200" cy="15206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89" b="94667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66" y="2476113"/>
            <a:ext cx="1525968" cy="152596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719434" y="5739659"/>
            <a:ext cx="318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 батон?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05" y="-526777"/>
            <a:ext cx="6802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26" grpId="0" animBg="1"/>
      <p:bldP spid="26" grpId="1" animBg="1"/>
      <p:bldP spid="27" grpId="0"/>
      <p:bldP spid="27" grpId="1"/>
      <p:bldP spid="29" grpId="0"/>
      <p:bldP spid="29" grpId="1"/>
      <p:bldP spid="30" grpId="0" animBg="1"/>
      <p:bldP spid="30" grpId="1" animBg="1"/>
      <p:bldP spid="32" grpId="0"/>
      <p:bldP spid="32" grpId="1"/>
      <p:bldP spid="34" grpId="0"/>
      <p:bldP spid="34" grpId="1"/>
      <p:bldP spid="35" grpId="0" animBg="1"/>
      <p:bldP spid="35" grpId="1" animBg="1"/>
      <p:bldP spid="37" grpId="0"/>
      <p:bldP spid="37" grpId="1"/>
      <p:bldP spid="39" grpId="0"/>
      <p:bldP spid="39" grpId="1"/>
      <p:bldP spid="40" grpId="0" animBg="1"/>
      <p:bldP spid="40" grpId="1" animBg="1"/>
      <p:bldP spid="43" grpId="0"/>
      <p:bldP spid="43" grpId="1"/>
      <p:bldP spid="45" grpId="0"/>
      <p:bldP spid="45" grpId="1"/>
      <p:bldP spid="46" grpId="0" animBg="1"/>
      <p:bldP spid="46" grpId="1" animBg="1"/>
      <p:bldP spid="48" grpId="0"/>
      <p:bldP spid="48" grpId="1"/>
      <p:bldP spid="50" grpId="0"/>
      <p:bldP spid="50" grpId="1"/>
      <p:bldP spid="51" grpId="0" animBg="1"/>
      <p:bldP spid="51" grpId="1" animBg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CF3384E-6C8E-4E31-A33B-7445E9F83867}"/>
</file>

<file path=customXml/itemProps2.xml><?xml version="1.0" encoding="utf-8"?>
<ds:datastoreItem xmlns:ds="http://schemas.openxmlformats.org/officeDocument/2006/customXml" ds:itemID="{F78F0848-DAFA-41DD-ADCC-85FC92E4B90B}"/>
</file>

<file path=customXml/itemProps3.xml><?xml version="1.0" encoding="utf-8"?>
<ds:datastoreItem xmlns:ds="http://schemas.openxmlformats.org/officeDocument/2006/customXml" ds:itemID="{6FE6340A-75AD-4B32-AA42-BB58E656916C}"/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11</cp:revision>
  <dcterms:created xsi:type="dcterms:W3CDTF">2026-02-11T16:12:03Z</dcterms:created>
  <dcterms:modified xsi:type="dcterms:W3CDTF">2026-02-17T19:29:47Z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