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C1206-0855-E19B-006E-AE4B22471B61}" v="114" dt="2026-01-29T19:53:25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51" y="2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26" y="-11172"/>
            <a:ext cx="12304035" cy="6895668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2E397C0E-C15E-27AB-F6CE-E34BFF27A0CA}"/>
              </a:ext>
            </a:extLst>
          </p:cNvPr>
          <p:cNvGrpSpPr/>
          <p:nvPr/>
        </p:nvGrpSpPr>
        <p:grpSpPr>
          <a:xfrm>
            <a:off x="-331993" y="1758518"/>
            <a:ext cx="2974504" cy="2974504"/>
            <a:chOff x="-434377" y="-39693"/>
            <a:chExt cx="2974504" cy="29745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4377" y="-39693"/>
              <a:ext cx="2974504" cy="297450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63867" y="429516"/>
              <a:ext cx="117964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ТА</a:t>
              </a:r>
              <a:endPara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761E4937-DDEF-ACE8-89AE-4DA36A28DC49}"/>
              </a:ext>
            </a:extLst>
          </p:cNvPr>
          <p:cNvGrpSpPr/>
          <p:nvPr/>
        </p:nvGrpSpPr>
        <p:grpSpPr>
          <a:xfrm>
            <a:off x="9597459" y="1695967"/>
            <a:ext cx="2974504" cy="2974504"/>
            <a:chOff x="9495075" y="-102244"/>
            <a:chExt cx="2974504" cy="297450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5075" y="-102244"/>
              <a:ext cx="2974504" cy="297450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458199" y="378390"/>
              <a:ext cx="128490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ДИ</a:t>
              </a:r>
              <a:endParaRPr lang="en-US" dirty="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AB57D364-DF4A-C322-F1D0-4C780CDFDB91}"/>
              </a:ext>
            </a:extLst>
          </p:cNvPr>
          <p:cNvGrpSpPr/>
          <p:nvPr/>
        </p:nvGrpSpPr>
        <p:grpSpPr>
          <a:xfrm>
            <a:off x="7042299" y="1833015"/>
            <a:ext cx="3036722" cy="3036722"/>
            <a:chOff x="6916312" y="10130"/>
            <a:chExt cx="3036722" cy="303672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312" y="10130"/>
              <a:ext cx="3036722" cy="30367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40714" y="404400"/>
              <a:ext cx="94432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</a:t>
              </a:r>
              <a:endParaRPr lang="en-US" dirty="0"/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E1F4823B-73A3-EA38-7B24-2E2714B1E4DA}"/>
              </a:ext>
            </a:extLst>
          </p:cNvPr>
          <p:cNvGrpSpPr/>
          <p:nvPr/>
        </p:nvGrpSpPr>
        <p:grpSpPr>
          <a:xfrm>
            <a:off x="1890466" y="1808341"/>
            <a:ext cx="3210433" cy="3210433"/>
            <a:chOff x="1788082" y="10130"/>
            <a:chExt cx="3210433" cy="321043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082" y="10130"/>
              <a:ext cx="3210433" cy="32104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29901" y="423496"/>
              <a:ext cx="124688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ТУ</a:t>
              </a:r>
              <a:endPara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3B8BD6E5-2751-1628-8F06-38CBBCEAD5A6}"/>
              </a:ext>
            </a:extLst>
          </p:cNvPr>
          <p:cNvGrpSpPr/>
          <p:nvPr/>
        </p:nvGrpSpPr>
        <p:grpSpPr>
          <a:xfrm>
            <a:off x="4539048" y="1866187"/>
            <a:ext cx="3064058" cy="3064058"/>
            <a:chOff x="4539048" y="1866187"/>
            <a:chExt cx="3064058" cy="306405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048" y="1866187"/>
              <a:ext cx="3064058" cy="306405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76002" y="2184443"/>
              <a:ext cx="120050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uk-UA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</a:t>
              </a:r>
              <a:endParaRPr lang="uk-U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DCF77FD0-F949-1A3D-2F4A-DFAB74D89EC5}"/>
              </a:ext>
            </a:extLst>
          </p:cNvPr>
          <p:cNvGrpSpPr/>
          <p:nvPr/>
        </p:nvGrpSpPr>
        <p:grpSpPr>
          <a:xfrm>
            <a:off x="7002041" y="1822498"/>
            <a:ext cx="3198283" cy="3198283"/>
            <a:chOff x="16032922" y="-5123618"/>
            <a:chExt cx="3198283" cy="3198283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2922" y="-5123618"/>
              <a:ext cx="3198283" cy="3198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9196" y="-4905182"/>
              <a:ext cx="1369062" cy="1369062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E325B218-1A25-6987-1A5B-A7DF4A0AD224}"/>
              </a:ext>
            </a:extLst>
          </p:cNvPr>
          <p:cNvGrpSpPr/>
          <p:nvPr/>
        </p:nvGrpSpPr>
        <p:grpSpPr>
          <a:xfrm>
            <a:off x="-439106" y="1762493"/>
            <a:ext cx="3151099" cy="3151099"/>
            <a:chOff x="3289989" y="2744868"/>
            <a:chExt cx="3151099" cy="315109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989" y="2744868"/>
              <a:ext cx="3151099" cy="315109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771" y="3033470"/>
              <a:ext cx="1484784" cy="1484784"/>
            </a:xfrm>
            <a:prstGeom prst="rect">
              <a:avLst/>
            </a:prstGeom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5A0A7B66-C0D0-E522-948B-31FDF074EF4B}"/>
              </a:ext>
            </a:extLst>
          </p:cNvPr>
          <p:cNvGrpSpPr/>
          <p:nvPr/>
        </p:nvGrpSpPr>
        <p:grpSpPr>
          <a:xfrm>
            <a:off x="-577443" y="1752655"/>
            <a:ext cx="3465404" cy="3465404"/>
            <a:chOff x="-663876" y="2248515"/>
            <a:chExt cx="3465404" cy="3465404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3876" y="2248515"/>
              <a:ext cx="3465404" cy="3465404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42" y="2667587"/>
              <a:ext cx="1443881" cy="1443881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9FAA955-E7AF-3CA4-B9F2-3E2C57F47539}"/>
              </a:ext>
            </a:extLst>
          </p:cNvPr>
          <p:cNvGrpSpPr/>
          <p:nvPr/>
        </p:nvGrpSpPr>
        <p:grpSpPr>
          <a:xfrm>
            <a:off x="4372134" y="1765797"/>
            <a:ext cx="3390025" cy="3390025"/>
            <a:chOff x="6788844" y="-9914"/>
            <a:chExt cx="3390025" cy="339002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844" y="-9914"/>
              <a:ext cx="3390025" cy="339002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032" y="27969"/>
              <a:ext cx="1689264" cy="1689264"/>
            </a:xfrm>
            <a:prstGeom prst="rect">
              <a:avLst/>
            </a:prstGeom>
          </p:spPr>
        </p:pic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EA605981-BF08-D530-B57F-CB547BE23AEE}"/>
              </a:ext>
            </a:extLst>
          </p:cNvPr>
          <p:cNvGrpSpPr/>
          <p:nvPr/>
        </p:nvGrpSpPr>
        <p:grpSpPr>
          <a:xfrm>
            <a:off x="1917051" y="1814317"/>
            <a:ext cx="3229365" cy="3229365"/>
            <a:chOff x="1917051" y="1814317"/>
            <a:chExt cx="3229365" cy="322936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051" y="1814317"/>
              <a:ext cx="3229365" cy="3229365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144" y="2091842"/>
              <a:ext cx="1308586" cy="1308586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AF8BCF01-95CB-B1DA-5F2C-B2C68DC6008D}"/>
              </a:ext>
            </a:extLst>
          </p:cNvPr>
          <p:cNvGrpSpPr/>
          <p:nvPr/>
        </p:nvGrpSpPr>
        <p:grpSpPr>
          <a:xfrm>
            <a:off x="6983005" y="1752655"/>
            <a:ext cx="3346519" cy="3356951"/>
            <a:chOff x="9580047" y="-1976468"/>
            <a:chExt cx="3516461" cy="351646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0047" y="-1976468"/>
              <a:ext cx="3516461" cy="351646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3845" y="-1676869"/>
              <a:ext cx="1593412" cy="1593412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F5C0D839-7F8A-7765-B842-430D092650F9}"/>
              </a:ext>
            </a:extLst>
          </p:cNvPr>
          <p:cNvGrpSpPr/>
          <p:nvPr/>
        </p:nvGrpSpPr>
        <p:grpSpPr>
          <a:xfrm>
            <a:off x="4275878" y="1726309"/>
            <a:ext cx="3429513" cy="3429513"/>
            <a:chOff x="1734608" y="-39393"/>
            <a:chExt cx="3429513" cy="3429513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608" y="-39393"/>
              <a:ext cx="3429513" cy="342951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918" y="37841"/>
              <a:ext cx="1798906" cy="1798906"/>
            </a:xfrm>
            <a:prstGeom prst="rect">
              <a:avLst/>
            </a:prstGeom>
          </p:spPr>
        </p:pic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34F120AC-ED37-8112-D81F-F5A82BD00F49}"/>
              </a:ext>
            </a:extLst>
          </p:cNvPr>
          <p:cNvGrpSpPr/>
          <p:nvPr/>
        </p:nvGrpSpPr>
        <p:grpSpPr>
          <a:xfrm>
            <a:off x="9443224" y="1658925"/>
            <a:ext cx="3245086" cy="3245086"/>
            <a:chOff x="4362088" y="-105258"/>
            <a:chExt cx="3245086" cy="324508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088" y="-105258"/>
              <a:ext cx="3245086" cy="3245086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638" y="225478"/>
              <a:ext cx="1595297" cy="1595297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t="10769" r="18572" b="12747"/>
          <a:stretch>
            <a:fillRect/>
          </a:stretch>
        </p:blipFill>
        <p:spPr>
          <a:xfrm>
            <a:off x="4393058" y="1304689"/>
            <a:ext cx="3200629" cy="3896929"/>
          </a:xfrm>
          <a:prstGeom prst="rect">
            <a:avLst/>
          </a:prstGeom>
        </p:spPr>
      </p:pic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CC27FA03-AA35-D97C-2E6D-EA09FACA3413}"/>
              </a:ext>
            </a:extLst>
          </p:cNvPr>
          <p:cNvGrpSpPr/>
          <p:nvPr/>
        </p:nvGrpSpPr>
        <p:grpSpPr>
          <a:xfrm>
            <a:off x="1886433" y="1758518"/>
            <a:ext cx="3229365" cy="3229365"/>
            <a:chOff x="-592255" y="11869"/>
            <a:chExt cx="3229365" cy="322936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255" y="11869"/>
              <a:ext cx="3229365" cy="3229365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10" y="214777"/>
              <a:ext cx="1378034" cy="1378034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8240E87F-5952-9EFE-7977-7F2C4AA7110F}"/>
              </a:ext>
            </a:extLst>
          </p:cNvPr>
          <p:cNvGrpSpPr/>
          <p:nvPr/>
        </p:nvGrpSpPr>
        <p:grpSpPr>
          <a:xfrm>
            <a:off x="9514480" y="1821057"/>
            <a:ext cx="3215884" cy="3215884"/>
            <a:chOff x="6880385" y="38297"/>
            <a:chExt cx="3215884" cy="321588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385" y="38297"/>
              <a:ext cx="3215884" cy="321588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069" y="146196"/>
              <a:ext cx="1547286" cy="1547286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2" y="5806854"/>
            <a:ext cx="870897" cy="8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3F4D4F-E6A2-4596-A72D-5537BB65A55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D192A69-3FC3-494E-BB37-4AF3B1283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465AC-77A8-4863-851F-EC4DA4E12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</Words>
  <Application>Microsoft Office PowerPoint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Анастасія Сомова</cp:lastModifiedBy>
  <cp:revision>38</cp:revision>
  <dcterms:created xsi:type="dcterms:W3CDTF">2025-11-06T23:39:42Z</dcterms:created>
  <dcterms:modified xsi:type="dcterms:W3CDTF">2026-02-17T14:22:14Z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