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F578E5-7768-393A-9850-B280D958CDC1}" v="13" dt="2026-02-17T15:04:10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56" y="2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DF578E5-7768-393A-9850-B280D958CDC1}"/>
    <pc:docChg chg="modSld">
      <pc:chgData name="" userId="" providerId="" clId="Web-{ADF578E5-7768-393A-9850-B280D958CDC1}" dt="2026-02-17T15:03:05.760" v="0" actId="1076"/>
      <pc:docMkLst>
        <pc:docMk/>
      </pc:docMkLst>
      <pc:sldChg chg="modSp">
        <pc:chgData name="" userId="" providerId="" clId="Web-{ADF578E5-7768-393A-9850-B280D958CDC1}" dt="2026-02-17T15:03:05.760" v="0" actId="1076"/>
        <pc:sldMkLst>
          <pc:docMk/>
          <pc:sldMk cId="1392143060" sldId="256"/>
        </pc:sldMkLst>
        <pc:picChg chg="mod">
          <ac:chgData name="" userId="" providerId="" clId="Web-{ADF578E5-7768-393A-9850-B280D958CDC1}" dt="2026-02-17T15:03:05.760" v="0" actId="1076"/>
          <ac:picMkLst>
            <pc:docMk/>
            <pc:sldMk cId="1392143060" sldId="256"/>
            <ac:picMk id="52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ADF578E5-7768-393A-9850-B280D958CDC1}"/>
    <pc:docChg chg="modSld">
      <pc:chgData name="somovaasya3" userId="S::somovaasya3_gmail.com#ext#@slideedu.onmicrosoft.com::05b36399-d501-4a7b-87fd-615099445ab5" providerId="AD" clId="Web-{ADF578E5-7768-393A-9850-B280D958CDC1}" dt="2026-02-17T15:04:10.295" v="10" actId="1076"/>
      <pc:docMkLst>
        <pc:docMk/>
      </pc:docMkLst>
      <pc:sldChg chg="addSp modSp">
        <pc:chgData name="somovaasya3" userId="S::somovaasya3_gmail.com#ext#@slideedu.onmicrosoft.com::05b36399-d501-4a7b-87fd-615099445ab5" providerId="AD" clId="Web-{ADF578E5-7768-393A-9850-B280D958CDC1}" dt="2026-02-17T15:04:10.295" v="10" actId="1076"/>
        <pc:sldMkLst>
          <pc:docMk/>
          <pc:sldMk cId="1392143060" sldId="256"/>
        </pc:sldMkLst>
        <pc:grpChg chg="mod">
          <ac:chgData name="somovaasya3" userId="S::somovaasya3_gmail.com#ext#@slideedu.onmicrosoft.com::05b36399-d501-4a7b-87fd-615099445ab5" providerId="AD" clId="Web-{ADF578E5-7768-393A-9850-B280D958CDC1}" dt="2026-02-17T15:04:05.060" v="7" actId="1076"/>
          <ac:grpSpMkLst>
            <pc:docMk/>
            <pc:sldMk cId="1392143060" sldId="256"/>
            <ac:grpSpMk id="14" creationId="{CC27FA03-AA35-D97C-2E6D-EA09FACA3413}"/>
          </ac:grpSpMkLst>
        </pc:grpChg>
        <pc:picChg chg="add mod">
          <ac:chgData name="somovaasya3" userId="S::somovaasya3_gmail.com#ext#@slideedu.onmicrosoft.com::05b36399-d501-4a7b-87fd-615099445ab5" providerId="AD" clId="Web-{ADF578E5-7768-393A-9850-B280D958CDC1}" dt="2026-02-17T15:03:52.622" v="3" actId="1076"/>
          <ac:picMkLst>
            <pc:docMk/>
            <pc:sldMk cId="1392143060" sldId="256"/>
            <ac:picMk id="22" creationId="{59AC4A3C-8366-0885-C3B4-E8A387AA175A}"/>
          </ac:picMkLst>
        </pc:picChg>
        <pc:picChg chg="mod">
          <ac:chgData name="somovaasya3" userId="S::somovaasya3_gmail.com#ext#@slideedu.onmicrosoft.com::05b36399-d501-4a7b-87fd-615099445ab5" providerId="AD" clId="Web-{ADF578E5-7768-393A-9850-B280D958CDC1}" dt="2026-02-17T15:04:10.295" v="10" actId="1076"/>
          <ac:picMkLst>
            <pc:docMk/>
            <pc:sldMk cId="1392143060" sldId="256"/>
            <ac:picMk id="5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26" y="-11172"/>
            <a:ext cx="12304035" cy="6895668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2E397C0E-C15E-27AB-F6CE-E34BFF27A0CA}"/>
              </a:ext>
            </a:extLst>
          </p:cNvPr>
          <p:cNvGrpSpPr/>
          <p:nvPr/>
        </p:nvGrpSpPr>
        <p:grpSpPr>
          <a:xfrm>
            <a:off x="-331993" y="1758518"/>
            <a:ext cx="2974504" cy="2974504"/>
            <a:chOff x="-434377" y="-39693"/>
            <a:chExt cx="2974504" cy="29745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377" y="-39693"/>
              <a:ext cx="2974504" cy="297450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63867" y="429516"/>
              <a:ext cx="117964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ТА</a:t>
              </a:r>
              <a:endPara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761E4937-DDEF-ACE8-89AE-4DA36A28DC49}"/>
              </a:ext>
            </a:extLst>
          </p:cNvPr>
          <p:cNvGrpSpPr/>
          <p:nvPr/>
        </p:nvGrpSpPr>
        <p:grpSpPr>
          <a:xfrm>
            <a:off x="9597459" y="1695967"/>
            <a:ext cx="2974504" cy="2974504"/>
            <a:chOff x="9495075" y="-102244"/>
            <a:chExt cx="2974504" cy="297450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5075" y="-102244"/>
              <a:ext cx="2974504" cy="297450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458199" y="378390"/>
              <a:ext cx="128490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ДИ</a:t>
              </a:r>
              <a:endParaRPr lang="en-US" dirty="0"/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AB57D364-DF4A-C322-F1D0-4C780CDFDB91}"/>
              </a:ext>
            </a:extLst>
          </p:cNvPr>
          <p:cNvGrpSpPr/>
          <p:nvPr/>
        </p:nvGrpSpPr>
        <p:grpSpPr>
          <a:xfrm>
            <a:off x="7042299" y="1833015"/>
            <a:ext cx="3036722" cy="3036722"/>
            <a:chOff x="6916312" y="10130"/>
            <a:chExt cx="3036722" cy="303672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312" y="10130"/>
              <a:ext cx="3036722" cy="30367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40714" y="404400"/>
              <a:ext cx="94432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</a:t>
              </a:r>
              <a:endParaRPr lang="en-US" dirty="0"/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E1F4823B-73A3-EA38-7B24-2E2714B1E4DA}"/>
              </a:ext>
            </a:extLst>
          </p:cNvPr>
          <p:cNvGrpSpPr/>
          <p:nvPr/>
        </p:nvGrpSpPr>
        <p:grpSpPr>
          <a:xfrm>
            <a:off x="1890466" y="1808341"/>
            <a:ext cx="3210433" cy="3210433"/>
            <a:chOff x="1788082" y="10130"/>
            <a:chExt cx="3210433" cy="321043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082" y="10130"/>
              <a:ext cx="3210433" cy="32104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29901" y="423496"/>
              <a:ext cx="124688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ТУ</a:t>
              </a:r>
              <a:endPara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3B8BD6E5-2751-1628-8F06-38CBBCEAD5A6}"/>
              </a:ext>
            </a:extLst>
          </p:cNvPr>
          <p:cNvGrpSpPr/>
          <p:nvPr/>
        </p:nvGrpSpPr>
        <p:grpSpPr>
          <a:xfrm>
            <a:off x="4539048" y="1866187"/>
            <a:ext cx="3064058" cy="3064058"/>
            <a:chOff x="4539048" y="1866187"/>
            <a:chExt cx="3064058" cy="306405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048" y="1866187"/>
              <a:ext cx="3064058" cy="306405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76002" y="2184443"/>
              <a:ext cx="120050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</a:t>
              </a:r>
              <a:endParaRPr lang="uk-U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CF77FD0-F949-1A3D-2F4A-DFAB74D89EC5}"/>
              </a:ext>
            </a:extLst>
          </p:cNvPr>
          <p:cNvGrpSpPr/>
          <p:nvPr/>
        </p:nvGrpSpPr>
        <p:grpSpPr>
          <a:xfrm>
            <a:off x="7002041" y="1822498"/>
            <a:ext cx="3198283" cy="3198283"/>
            <a:chOff x="16032922" y="-5123618"/>
            <a:chExt cx="3198283" cy="319828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922" y="-5123618"/>
              <a:ext cx="3198283" cy="3198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9196" y="-4905182"/>
              <a:ext cx="1369062" cy="1369062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E325B218-1A25-6987-1A5B-A7DF4A0AD224}"/>
              </a:ext>
            </a:extLst>
          </p:cNvPr>
          <p:cNvGrpSpPr/>
          <p:nvPr/>
        </p:nvGrpSpPr>
        <p:grpSpPr>
          <a:xfrm>
            <a:off x="-439106" y="1762493"/>
            <a:ext cx="3151099" cy="3151099"/>
            <a:chOff x="3289989" y="2744868"/>
            <a:chExt cx="3151099" cy="31510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989" y="2744868"/>
              <a:ext cx="3151099" cy="315109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771" y="3033470"/>
              <a:ext cx="1484784" cy="1484784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5A0A7B66-C0D0-E522-948B-31FDF074EF4B}"/>
              </a:ext>
            </a:extLst>
          </p:cNvPr>
          <p:cNvGrpSpPr/>
          <p:nvPr/>
        </p:nvGrpSpPr>
        <p:grpSpPr>
          <a:xfrm>
            <a:off x="-590393" y="1821057"/>
            <a:ext cx="3465404" cy="3465404"/>
            <a:chOff x="-663876" y="2248515"/>
            <a:chExt cx="3465404" cy="3465404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3876" y="2248515"/>
              <a:ext cx="3465404" cy="3465404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42" y="2667587"/>
              <a:ext cx="1443881" cy="1443881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9FAA955-E7AF-3CA4-B9F2-3E2C57F47539}"/>
              </a:ext>
            </a:extLst>
          </p:cNvPr>
          <p:cNvGrpSpPr/>
          <p:nvPr/>
        </p:nvGrpSpPr>
        <p:grpSpPr>
          <a:xfrm>
            <a:off x="4372134" y="1765797"/>
            <a:ext cx="3390025" cy="3390025"/>
            <a:chOff x="6788844" y="-9914"/>
            <a:chExt cx="3390025" cy="339002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844" y="-9914"/>
              <a:ext cx="3390025" cy="339002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032" y="27969"/>
              <a:ext cx="1689264" cy="1689264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EA605981-BF08-D530-B57F-CB547BE23AEE}"/>
              </a:ext>
            </a:extLst>
          </p:cNvPr>
          <p:cNvGrpSpPr/>
          <p:nvPr/>
        </p:nvGrpSpPr>
        <p:grpSpPr>
          <a:xfrm>
            <a:off x="1917051" y="1814317"/>
            <a:ext cx="3229365" cy="3229365"/>
            <a:chOff x="1917051" y="1814317"/>
            <a:chExt cx="3229365" cy="322936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051" y="1814317"/>
              <a:ext cx="3229365" cy="322936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6825" y="2103956"/>
              <a:ext cx="1838910" cy="1225939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AF8BCF01-95CB-B1DA-5F2C-B2C68DC6008D}"/>
              </a:ext>
            </a:extLst>
          </p:cNvPr>
          <p:cNvGrpSpPr/>
          <p:nvPr/>
        </p:nvGrpSpPr>
        <p:grpSpPr>
          <a:xfrm>
            <a:off x="6983005" y="1752655"/>
            <a:ext cx="3346519" cy="3356951"/>
            <a:chOff x="9580047" y="-1976468"/>
            <a:chExt cx="3516461" cy="351646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0047" y="-1976468"/>
              <a:ext cx="3516461" cy="351646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74514" y="-1689357"/>
              <a:ext cx="1065585" cy="1593412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F5C0D839-7F8A-7765-B842-430D092650F9}"/>
              </a:ext>
            </a:extLst>
          </p:cNvPr>
          <p:cNvGrpSpPr/>
          <p:nvPr/>
        </p:nvGrpSpPr>
        <p:grpSpPr>
          <a:xfrm>
            <a:off x="4275878" y="1726309"/>
            <a:ext cx="3429513" cy="3429513"/>
            <a:chOff x="1734608" y="-39393"/>
            <a:chExt cx="3429513" cy="3429513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608" y="-39393"/>
              <a:ext cx="3429513" cy="342951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918" y="37841"/>
              <a:ext cx="1798906" cy="1798906"/>
            </a:xfrm>
            <a:prstGeom prst="rect">
              <a:avLst/>
            </a:prstGeom>
          </p:spPr>
        </p:pic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34F120AC-ED37-8112-D81F-F5A82BD00F49}"/>
              </a:ext>
            </a:extLst>
          </p:cNvPr>
          <p:cNvGrpSpPr/>
          <p:nvPr/>
        </p:nvGrpSpPr>
        <p:grpSpPr>
          <a:xfrm>
            <a:off x="9443224" y="1658925"/>
            <a:ext cx="3245086" cy="3245086"/>
            <a:chOff x="4362088" y="-105258"/>
            <a:chExt cx="3245086" cy="3245086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088" y="-105258"/>
              <a:ext cx="3245086" cy="3245086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638" y="225478"/>
              <a:ext cx="1595297" cy="1595297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0769" r="18572" b="12747"/>
          <a:stretch>
            <a:fillRect/>
          </a:stretch>
        </p:blipFill>
        <p:spPr>
          <a:xfrm>
            <a:off x="5373722" y="4928010"/>
            <a:ext cx="1250806" cy="1610929"/>
          </a:xfrm>
          <a:prstGeom prst="rect">
            <a:avLst/>
          </a:prstGeom>
        </p:spPr>
      </p:pic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CC27FA03-AA35-D97C-2E6D-EA09FACA3413}"/>
              </a:ext>
            </a:extLst>
          </p:cNvPr>
          <p:cNvGrpSpPr/>
          <p:nvPr/>
        </p:nvGrpSpPr>
        <p:grpSpPr>
          <a:xfrm>
            <a:off x="1919011" y="1718669"/>
            <a:ext cx="3229365" cy="3229365"/>
            <a:chOff x="-592255" y="11869"/>
            <a:chExt cx="3229365" cy="322936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255" y="11869"/>
              <a:ext cx="3229365" cy="322936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10" y="214777"/>
              <a:ext cx="1378034" cy="1378034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8240E87F-5952-9EFE-7977-7F2C4AA7110F}"/>
              </a:ext>
            </a:extLst>
          </p:cNvPr>
          <p:cNvGrpSpPr/>
          <p:nvPr/>
        </p:nvGrpSpPr>
        <p:grpSpPr>
          <a:xfrm>
            <a:off x="9514480" y="1821057"/>
            <a:ext cx="3215884" cy="3215884"/>
            <a:chOff x="6880385" y="38297"/>
            <a:chExt cx="3215884" cy="321588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385" y="38297"/>
              <a:ext cx="3215884" cy="321588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069" y="146196"/>
              <a:ext cx="1547286" cy="1547286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2" y="5806854"/>
            <a:ext cx="870897" cy="823320"/>
          </a:xfrm>
          <a:prstGeom prst="rect">
            <a:avLst/>
          </a:prstGeom>
        </p:spPr>
      </p:pic>
      <p:pic>
        <p:nvPicPr>
          <p:cNvPr id="22" name="Picture 21" descr="A cartoon of a blue frog&#10;&#10;AI-generated content may be incorrect.">
            <a:extLst>
              <a:ext uri="{FF2B5EF4-FFF2-40B4-BE49-F238E27FC236}">
                <a16:creationId xmlns:a16="http://schemas.microsoft.com/office/drawing/2014/main" id="{59AC4A3C-8366-0885-C3B4-E8A387AA175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73589" y="4437529"/>
            <a:ext cx="2173941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3F4D4F-E6A2-4596-A72D-5537BB65A55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DE465AC-77A8-4863-851F-EC4DA4E125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192A69-3FC3-494E-BB37-4AF3B1283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Анастасія Сомова</cp:lastModifiedBy>
  <cp:revision>46</cp:revision>
  <dcterms:created xsi:type="dcterms:W3CDTF">2025-11-06T23:39:42Z</dcterms:created>
  <dcterms:modified xsi:type="dcterms:W3CDTF">2026-02-17T15:04:14Z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