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FA863-A9BF-CEDD-FA54-63D0AB57531B}" v="7" dt="2026-02-22T21:46:17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298FA863-A9BF-CEDD-FA54-63D0AB57531B}"/>
    <pc:docChg chg="modSld">
      <pc:chgData name="somovaasya3" userId="S::somovaasya3_gmail.com#ext#@slideedu.onmicrosoft.com::05b36399-d501-4a7b-87fd-615099445ab5" providerId="AD" clId="Web-{298FA863-A9BF-CEDD-FA54-63D0AB57531B}" dt="2026-02-22T21:46:17.114" v="6" actId="1076"/>
      <pc:docMkLst>
        <pc:docMk/>
      </pc:docMkLst>
      <pc:sldChg chg="modSp">
        <pc:chgData name="somovaasya3" userId="S::somovaasya3_gmail.com#ext#@slideedu.onmicrosoft.com::05b36399-d501-4a7b-87fd-615099445ab5" providerId="AD" clId="Web-{298FA863-A9BF-CEDD-FA54-63D0AB57531B}" dt="2026-02-22T21:46:17.114" v="6" actId="1076"/>
        <pc:sldMkLst>
          <pc:docMk/>
          <pc:sldMk cId="3109137710" sldId="256"/>
        </pc:sldMkLst>
        <pc:spChg chg="mod">
          <ac:chgData name="somovaasya3" userId="S::somovaasya3_gmail.com#ext#@slideedu.onmicrosoft.com::05b36399-d501-4a7b-87fd-615099445ab5" providerId="AD" clId="Web-{298FA863-A9BF-CEDD-FA54-63D0AB57531B}" dt="2026-02-22T21:46:13.520" v="5" actId="1076"/>
          <ac:spMkLst>
            <pc:docMk/>
            <pc:sldMk cId="3109137710" sldId="256"/>
            <ac:spMk id="31" creationId="{37E08033-F8C0-134C-DBB8-03C0326062EE}"/>
          </ac:spMkLst>
        </pc:spChg>
        <pc:spChg chg="mod">
          <ac:chgData name="somovaasya3" userId="S::somovaasya3_gmail.com#ext#@slideedu.onmicrosoft.com::05b36399-d501-4a7b-87fd-615099445ab5" providerId="AD" clId="Web-{298FA863-A9BF-CEDD-FA54-63D0AB57531B}" dt="2026-02-22T21:46:17.114" v="6" actId="1076"/>
          <ac:spMkLst>
            <pc:docMk/>
            <pc:sldMk cId="3109137710" sldId="256"/>
            <ac:spMk id="36" creationId="{41048896-79C1-1626-E7AB-EBE3E359B46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75149-2F47-83A5-E6EA-ACA3C1A4A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94D4D0-2C7A-205D-1847-E10B6D710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D63A1-8B5F-8582-8BC7-CB39CCD0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414E9-BA26-CC3A-0450-C8E4CFFD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3CCD67-70FE-6A7C-895B-6C6CEC4B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52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27D04-8826-5B9E-F208-4ED560FC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4C7873-50EF-C0CF-D70F-A32198664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0EB206-569F-D4FA-A3F1-FF071F84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AF1016-ECDA-2A2B-B6D7-8BE75E5F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F4D14C-E782-2B27-4EE7-6AB258F6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2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777023-A2B8-0341-12B1-97A0F4A52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BDA6E2-37F5-86FC-2683-2E4418713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AFCDD3-C7D1-2F04-869D-9BA433FF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CCADB3-44E4-4EFC-5BC8-D7551D50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C48C3-A894-D8A0-E92B-D261E9C0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6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B8552-A069-8716-9C25-72B1EED1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2B2150-CA47-EE4F-361F-90F6303BF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88B191-B333-B710-E44B-F30AE5D3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46939B-BBAC-B1E1-3767-7AA000C3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B70E6-2289-2A02-CA1D-16C2DEEC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ACC39-F2E4-8E36-DA45-BAB5B17B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0EAC97-AC76-3B06-2613-B345129A3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ED3F6B-6E14-1AE7-ADD5-3CDBD43D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3DAB83-A4D2-8A08-18C8-F294A354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133877-F3FA-F00B-9E0A-E764C12B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0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0F14-B302-2526-2CF9-31C17854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FE06A-6A71-5DD5-0CC3-7C551A195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5A3D4A-0A9E-F61B-B227-671A8E336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C7B955-6154-6C17-6EC9-9EFEA55C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084963-9040-F41B-06A8-537D690C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6BF507-7A0E-B982-C441-A00E4C5B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9C467-A5A9-633A-D6CC-96E7ADE9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EC30B5-53BC-094C-8F5E-AD0BB406B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825B2-4D38-954B-750E-7E0E0762B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96EA69-5BA2-21C9-BE6A-C4998497C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34111E-4DA4-B7DE-EB6F-624F3867C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2B458E-0218-29E2-1F65-42609EF2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BEE02A-541C-EE16-CA17-D8EFCE25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9679E2-E7E7-B82D-18DA-2063F59F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22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FD936-B869-AFA6-3F78-9CD4A7FC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19E6FC-0504-76F4-EA60-23011E99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C53F92-5EB7-2BE2-9F25-E510624D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6F63A2-8519-04C3-BF5C-E8756D54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81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A02B32-C77D-F626-6373-9C8A8D6AD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D7803B-6C37-6BDA-9A1A-140EE403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70B104-4AB4-1A1D-B182-78A7EFDB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950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D0837-F77A-EBCC-32A7-684A6DD2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61F45B-2C60-BEE6-BE67-CFE753B3C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7FDE6-1EE1-F79C-E909-52CA253C6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7FDE4B-33FF-5CF7-5B12-8E75DA45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17E82-823A-629C-0368-97504B91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51B2A5-50DC-958C-A86A-7F649D10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1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F84E9-6573-256C-0AE8-D532CA47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3031E22-5927-0D13-A904-7E1BBD6B1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DC3BCC-130F-048D-F3D0-E697270AD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ED466F-4EE5-6D83-CD4D-0D7D67046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376F4E-BDD4-A476-154E-484C8FEE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4B7858-0011-DFBF-FE02-4959D699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2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095D5-6CA3-B931-C800-537CE3AE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544F2-AC18-5517-621C-0FFC88EDF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89F17-7068-AB6E-6596-1570CA977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8EF9F4-9655-4BA6-826A-322562A62105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3C8BA0-A297-EE6F-8612-21F61EA40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DA778A-2C96-59CA-4C84-BDA306B06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8EDB1A-FEDE-4BA1-9300-5C6E6E4FF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облако, дерево, небо, трава">
            <a:extLst>
              <a:ext uri="{FF2B5EF4-FFF2-40B4-BE49-F238E27FC236}">
                <a16:creationId xmlns:a16="http://schemas.microsoft.com/office/drawing/2014/main" id="{446A8041-5775-4E49-26CF-7C53A5CA6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небо, скамейка, цвет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9A73622-6517-86FD-8C7A-9E44354E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4" y="157314"/>
            <a:ext cx="9120705" cy="565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702393F-F6D1-93A8-6A43-716C3AD85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35" y="4414683"/>
            <a:ext cx="2177845" cy="2177845"/>
          </a:xfrm>
          <a:prstGeom prst="rect">
            <a:avLst/>
          </a:prstGeom>
        </p:spPr>
      </p:pic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id="{6B0F1ED7-9BAA-D33E-95E2-01B61D5D4E32}"/>
              </a:ext>
            </a:extLst>
          </p:cNvPr>
          <p:cNvSpPr/>
          <p:nvPr/>
        </p:nvSpPr>
        <p:spPr>
          <a:xfrm>
            <a:off x="2328196" y="4832553"/>
            <a:ext cx="4526419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лавці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вовк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рисунок, млекопитающее, графическая вставка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CF4F76-45BF-345E-A6C1-984AA4EE3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80" y="2251586"/>
            <a:ext cx="1686231" cy="1686231"/>
          </a:xfrm>
          <a:prstGeom prst="rect">
            <a:avLst/>
          </a:prstGeom>
        </p:spPr>
      </p:pic>
      <p:sp>
        <p:nvSpPr>
          <p:cNvPr id="14" name="Прямоугольник: скругленные углы 6">
            <a:extLst>
              <a:ext uri="{FF2B5EF4-FFF2-40B4-BE49-F238E27FC236}">
                <a16:creationId xmlns:a16="http://schemas.microsoft.com/office/drawing/2014/main" id="{A453A53D-84C2-40DF-975F-21385BBB8EFB}"/>
              </a:ext>
            </a:extLst>
          </p:cNvPr>
          <p:cNvSpPr/>
          <p:nvPr/>
        </p:nvSpPr>
        <p:spPr>
          <a:xfrm>
            <a:off x="2328196" y="4878364"/>
            <a:ext cx="4526419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лавці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слон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Изображение выглядит как млекопитающее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1CD1902-29A5-D106-B1D0-4827F92EC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95" y="2251586"/>
            <a:ext cx="1686231" cy="1686231"/>
          </a:xfrm>
          <a:prstGeom prst="rect">
            <a:avLst/>
          </a:prstGeom>
        </p:spPr>
      </p:pic>
      <p:sp>
        <p:nvSpPr>
          <p:cNvPr id="17" name="Прямоугольник: скругленные углы 6">
            <a:extLst>
              <a:ext uri="{FF2B5EF4-FFF2-40B4-BE49-F238E27FC236}">
                <a16:creationId xmlns:a16="http://schemas.microsoft.com/office/drawing/2014/main" id="{46AE9D16-A8B3-1B50-044D-631211AD588F}"/>
              </a:ext>
            </a:extLst>
          </p:cNvPr>
          <p:cNvSpPr/>
          <p:nvPr/>
        </p:nvSpPr>
        <p:spPr>
          <a:xfrm>
            <a:off x="2264499" y="4840930"/>
            <a:ext cx="4526419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лавці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білка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 descr="Изображение выглядит как графическая вставка, мультфильм, млекопитающее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B089771-EDC1-A539-B5BB-CE8177635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1064" y="2443314"/>
            <a:ext cx="1417049" cy="1492045"/>
          </a:xfrm>
          <a:prstGeom prst="rect">
            <a:avLst/>
          </a:prstGeom>
        </p:spPr>
      </p:pic>
      <p:sp>
        <p:nvSpPr>
          <p:cNvPr id="20" name="Прямоугольник: скругленные углы 6">
            <a:extLst>
              <a:ext uri="{FF2B5EF4-FFF2-40B4-BE49-F238E27FC236}">
                <a16:creationId xmlns:a16="http://schemas.microsoft.com/office/drawing/2014/main" id="{A4C2E7C5-C8DA-5671-DC2D-C61DEC7C8827}"/>
              </a:ext>
            </a:extLst>
          </p:cNvPr>
          <p:cNvSpPr/>
          <p:nvPr/>
        </p:nvSpPr>
        <p:spPr>
          <a:xfrm>
            <a:off x="2328196" y="4854222"/>
            <a:ext cx="4526419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лавці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лама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Изображение выглядит как мультфильм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D39B7CC-C742-2C80-3386-2D238A7A5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9" y="2308120"/>
            <a:ext cx="1627239" cy="1627239"/>
          </a:xfrm>
          <a:prstGeom prst="rect">
            <a:avLst/>
          </a:prstGeom>
        </p:spPr>
      </p:pic>
      <p:sp>
        <p:nvSpPr>
          <p:cNvPr id="23" name="Прямоугольник: скругленные углы 6">
            <a:extLst>
              <a:ext uri="{FF2B5EF4-FFF2-40B4-BE49-F238E27FC236}">
                <a16:creationId xmlns:a16="http://schemas.microsoft.com/office/drawing/2014/main" id="{D1200A46-4616-ECE0-E324-1BDA60ADC225}"/>
              </a:ext>
            </a:extLst>
          </p:cNvPr>
          <p:cNvSpPr/>
          <p:nvPr/>
        </p:nvSpPr>
        <p:spPr>
          <a:xfrm>
            <a:off x="2168558" y="4814440"/>
            <a:ext cx="4718946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лавці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буйвол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Изображение выглядит как мультфильм, млекопитающее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11489A3-82BB-CAD1-18BA-DD9A48173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26" y="2329014"/>
            <a:ext cx="1607574" cy="1607574"/>
          </a:xfrm>
          <a:prstGeom prst="rect">
            <a:avLst/>
          </a:prstGeom>
        </p:spPr>
      </p:pic>
      <p:sp>
        <p:nvSpPr>
          <p:cNvPr id="26" name="Прямоугольник: скругленные углы 6">
            <a:extLst>
              <a:ext uri="{FF2B5EF4-FFF2-40B4-BE49-F238E27FC236}">
                <a16:creationId xmlns:a16="http://schemas.microsoft.com/office/drawing/2014/main" id="{031FAA2A-9177-B1F0-94BE-A149C8A7379E}"/>
              </a:ext>
            </a:extLst>
          </p:cNvPr>
          <p:cNvSpPr/>
          <p:nvPr/>
        </p:nvSpPr>
        <p:spPr>
          <a:xfrm>
            <a:off x="1904428" y="4827637"/>
            <a:ext cx="5268141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лавці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антилопа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Изображение выглядит как млекопитающее, кролик, графическая вставка, Кролики и зайц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2BDAA08-7C53-2908-1D0B-F13FDFC5DB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59" y="2303848"/>
            <a:ext cx="1607574" cy="160757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кролик, мультфильм, млекопитающее, Кролики и зайц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9AFDE6B-96DD-4F8B-758D-A0119CCC89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46" y="2329014"/>
            <a:ext cx="1627239" cy="1627239"/>
          </a:xfrm>
          <a:prstGeom prst="rect">
            <a:avLst/>
          </a:prstGeom>
        </p:spPr>
      </p:pic>
      <p:sp>
        <p:nvSpPr>
          <p:cNvPr id="31" name="Прямоугольник: скругленные углы 6">
            <a:extLst>
              <a:ext uri="{FF2B5EF4-FFF2-40B4-BE49-F238E27FC236}">
                <a16:creationId xmlns:a16="http://schemas.microsoft.com/office/drawing/2014/main" id="{37E08033-F8C0-134C-DBB8-03C0326062EE}"/>
              </a:ext>
            </a:extLst>
          </p:cNvPr>
          <p:cNvSpPr/>
          <p:nvPr/>
        </p:nvSpPr>
        <p:spPr>
          <a:xfrm>
            <a:off x="2156283" y="4832245"/>
            <a:ext cx="4735488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/>
                <a:cs typeface="Arial"/>
              </a:rPr>
              <a:t>На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/>
                <a:cs typeface="Arial"/>
              </a:rPr>
              <a:t> </a:t>
            </a:r>
            <a:r>
              <a:rPr lang="ru-RU" sz="3200" b="0" i="0" u="none" strike="noStrike" kern="1200" cap="none" spc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/>
                <a:cs typeface="Arial"/>
              </a:rPr>
              <a:t>лавці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/>
                <a:cs typeface="Arial"/>
              </a:rPr>
              <a:t> </a:t>
            </a:r>
            <a:r>
              <a:rPr lang="ru-RU" sz="3200" b="0" i="0" u="none" strike="noStrike" kern="1200" cap="none" spc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/>
                <a:cs typeface="Arial"/>
              </a:rPr>
              <a:t>сидить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/>
                <a:cs typeface="Arial"/>
              </a:rPr>
              <a:t> </a:t>
            </a:r>
            <a:r>
              <a:rPr lang="ru-RU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віслюк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Изображение выглядит как млекопитающее, графическая вставка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FA4D4E-E9AA-CC27-E7F8-3CC6B0F040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55" y="2489113"/>
            <a:ext cx="1434278" cy="1434278"/>
          </a:xfrm>
          <a:prstGeom prst="rect">
            <a:avLst/>
          </a:prstGeom>
        </p:spPr>
      </p:pic>
      <p:sp>
        <p:nvSpPr>
          <p:cNvPr id="36" name="Прямоугольник: скругленные углы 6">
            <a:extLst>
              <a:ext uri="{FF2B5EF4-FFF2-40B4-BE49-F238E27FC236}">
                <a16:creationId xmlns:a16="http://schemas.microsoft.com/office/drawing/2014/main" id="{41048896-79C1-1626-E7AB-EBE3E359B468}"/>
              </a:ext>
            </a:extLst>
          </p:cNvPr>
          <p:cNvSpPr/>
          <p:nvPr/>
        </p:nvSpPr>
        <p:spPr>
          <a:xfrm>
            <a:off x="2279547" y="4882924"/>
            <a:ext cx="4445008" cy="67105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32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лавці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u="none" strike="noStrike" kern="1200" cap="none" spc="0" dirty="0" err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200" b="0" i="0" u="none" strike="noStrike" kern="1200" cap="none" spc="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козел</a:t>
            </a:r>
            <a:endParaRPr lang="en-US" sz="3200" b="0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BC1E0D7-37D0-979A-F739-5B4937C7C7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5" y="5885733"/>
            <a:ext cx="988525" cy="897398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E4FC43-8D20-1BAE-5E20-44EA6F344A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65" y="186973"/>
            <a:ext cx="2261587" cy="230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3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31" grpId="0" animBg="1"/>
      <p:bldP spid="31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BEC48-5AF5-49F9-9737-F3CF0075E47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3AAD0E5-24DD-46B4-AF68-A2433722AB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9FCA63-21D1-4B8E-A3CC-F91D28D153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32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7</cp:revision>
  <dcterms:created xsi:type="dcterms:W3CDTF">2026-02-12T17:51:43Z</dcterms:created>
  <dcterms:modified xsi:type="dcterms:W3CDTF">2026-02-22T21:46:20Z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