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2"/>
    <p:restoredTop sz="94709"/>
  </p:normalViewPr>
  <p:slideViewPr>
    <p:cSldViewPr snapToGrid="0">
      <p:cViewPr varScale="1">
        <p:scale>
          <a:sx n="110" d="100"/>
          <a:sy n="110" d="100"/>
        </p:scale>
        <p:origin x="5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52735F-3585-7657-82AD-0F61AAB1E3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FBE872-79C8-3B72-8ED1-1C99A90F59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F5DE8D-3E9B-FD51-E0F1-EB16FDB8F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917E-5982-334A-9569-F446EE195808}" type="datetimeFigureOut">
              <a:rPr lang="ru-UA" smtClean="0"/>
              <a:t>22.01.2026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54B0EE-E0E6-7896-A76F-70B0D53CC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02349C-EF2F-EEC8-D17E-F4540BE4D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40BE-CA66-6945-B9C2-965A970B195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2526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BE9C26-4168-9EFF-D0C4-341765CA8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641712-9C98-F252-F85E-CA959A0A77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C1CF92-DEAE-B5C4-62D9-9BE0C558F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917E-5982-334A-9569-F446EE195808}" type="datetimeFigureOut">
              <a:rPr lang="ru-UA" smtClean="0"/>
              <a:t>22.01.2026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D4B833-A598-DE7E-DE8C-B41D1E84F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576A30-11B8-FF21-336F-E79B64DCF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40BE-CA66-6945-B9C2-965A970B195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0104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91047F2-5BBC-7846-D645-C240B156CB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1B657D5-9D7F-0845-7981-A98465E2E4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06B0AB-1BEB-3DF3-B0AC-1DCA32A70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917E-5982-334A-9569-F446EE195808}" type="datetimeFigureOut">
              <a:rPr lang="ru-UA" smtClean="0"/>
              <a:t>22.01.2026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3192F-5192-FA3F-2A21-0310B0886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AD7C2E-D8FE-ECC2-0BAB-54BB3A032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40BE-CA66-6945-B9C2-965A970B195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41206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D089BF-DD54-15AE-65CE-C49475956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302D86-64B2-3181-CB5E-7475E5CD2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B0EECC-4092-73AA-3ECD-10DA7C233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917E-5982-334A-9569-F446EE195808}" type="datetimeFigureOut">
              <a:rPr lang="ru-UA" smtClean="0"/>
              <a:t>22.01.2026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83ED1F-BA00-B1F5-CD33-947131735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9E6F6C-6B05-6945-6551-78E67A4D2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40BE-CA66-6945-B9C2-965A970B195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6242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191850-CAE2-015B-E9BA-1C3228BD9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0CB7C7-1DFF-97D7-66A1-EA18E7D33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0F23B1-D151-59B5-B8E4-F91FD76A3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917E-5982-334A-9569-F446EE195808}" type="datetimeFigureOut">
              <a:rPr lang="ru-UA" smtClean="0"/>
              <a:t>22.01.2026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295A44-B281-A6A2-4D8D-98C1F3366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017945-B6B2-6C29-A762-5431FFD4D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40BE-CA66-6945-B9C2-965A970B195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53294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DCEC8F-4901-5D30-95CF-0D9BE3080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D59FDB-6420-8256-C8A2-36FA2559D8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1F23B9-6D01-979C-1CD8-D6770A906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E17845-EA8A-8487-8E45-D6011A8AB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917E-5982-334A-9569-F446EE195808}" type="datetimeFigureOut">
              <a:rPr lang="ru-UA" smtClean="0"/>
              <a:t>22.01.2026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C1051B-E595-F298-EFDF-737D4541A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57BC60-1FC7-F74B-ED0A-839D1A600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40BE-CA66-6945-B9C2-965A970B195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83377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CEF09C-8128-34A0-D118-155F149F5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948EDE-98EB-6669-CA73-B9CF4B516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FCC2BE3-0883-0514-09ED-BDCE38D2BF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D3CFC5C-C781-1E6E-F0A2-29067109A9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A841037-07E0-1A4E-96A4-2A0DAAC17A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5B16E0B-0FEC-FA15-C41C-B7476E9C8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917E-5982-334A-9569-F446EE195808}" type="datetimeFigureOut">
              <a:rPr lang="ru-UA" smtClean="0"/>
              <a:t>22.01.2026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6B0A32-7052-0B4E-759B-07BBDD567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A289DB-8726-2531-3594-23D99402E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40BE-CA66-6945-B9C2-965A970B195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73191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29FB10-05C9-9B7F-6407-E2F2DB212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2FC24BE-73E2-9D3C-FE6E-00EC373D9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917E-5982-334A-9569-F446EE195808}" type="datetimeFigureOut">
              <a:rPr lang="ru-UA" smtClean="0"/>
              <a:t>22.01.2026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755703F-67F4-3933-9F79-ECF05506B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79AF8AD-4741-93D1-4A9E-5C2A07F65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40BE-CA66-6945-B9C2-965A970B195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27267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F8E414-CE06-37E2-C65C-7BC7C5324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917E-5982-334A-9569-F446EE195808}" type="datetimeFigureOut">
              <a:rPr lang="ru-UA" smtClean="0"/>
              <a:t>22.01.2026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71139C4-EB43-5D30-7BCA-3D3A0B351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05A251E-682F-C2ED-F92A-091C12858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40BE-CA66-6945-B9C2-965A970B195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134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9F9EDE-5D04-447F-DA18-5D9E36E0E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23DC55-B37C-BFED-F6BB-D10F1FBD1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EB8A28-4364-39D1-9A68-0CCAFAE5B0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A5545F-605C-B7E5-2011-6830F781E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917E-5982-334A-9569-F446EE195808}" type="datetimeFigureOut">
              <a:rPr lang="ru-UA" smtClean="0"/>
              <a:t>22.01.2026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95E4F6-F829-0797-5FB7-34EA90B5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5986AC-9CA1-95F7-3FC2-B89AC9F21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40BE-CA66-6945-B9C2-965A970B195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70836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E98684-69FF-4F32-2A71-5BD8DD537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59ABB2B-30D6-E55E-5849-1AD1A75DA5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4BB3D91-AEB5-05C6-3C5C-E4231F95A3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C0B49B-0DD8-A063-D807-D04C4728C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917E-5982-334A-9569-F446EE195808}" type="datetimeFigureOut">
              <a:rPr lang="ru-UA" smtClean="0"/>
              <a:t>22.01.2026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11E2B2-C582-703B-8BF5-080A41084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74D252-F4D1-65F2-C4E0-1A940C5B3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40BE-CA66-6945-B9C2-965A970B195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37922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A124D-D95E-153D-2275-367467228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252E36-3871-4B00-215F-CDDE6FFDE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7FBF11-3CFC-2409-383A-353FA0278C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7917E-5982-334A-9569-F446EE195808}" type="datetimeFigureOut">
              <a:rPr lang="ru-UA" smtClean="0"/>
              <a:t>22.01.2026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DD2806-8FA3-3AD3-4095-F7E656B44F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E0B8A7-13A2-64C4-5AE0-16DDDFAEEC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840BE-CA66-6945-B9C2-965A970B195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77475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C77372-EE9F-C93E-45D9-9593D1773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207" y="-21969"/>
            <a:ext cx="12214413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790A13-B00E-0E67-4176-564A44989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441535" y="3511062"/>
            <a:ext cx="3972169" cy="3972169"/>
          </a:xfrm>
          <a:prstGeom prst="rect">
            <a:avLst/>
          </a:prstGeom>
        </p:spPr>
      </p:pic>
      <p:sp>
        <p:nvSpPr>
          <p:cNvPr id="7" name="Полилиния 6">
            <a:extLst>
              <a:ext uri="{FF2B5EF4-FFF2-40B4-BE49-F238E27FC236}">
                <a16:creationId xmlns:a16="http://schemas.microsoft.com/office/drawing/2014/main" id="{B03484E5-BEED-ECC6-965B-D24280A085BE}"/>
              </a:ext>
            </a:extLst>
          </p:cNvPr>
          <p:cNvSpPr/>
          <p:nvPr/>
        </p:nvSpPr>
        <p:spPr>
          <a:xfrm>
            <a:off x="2398824" y="956603"/>
            <a:ext cx="6389077" cy="4696901"/>
          </a:xfrm>
          <a:custGeom>
            <a:avLst/>
            <a:gdLst>
              <a:gd name="csX0" fmla="*/ 0 w 7971786"/>
              <a:gd name="csY0" fmla="*/ 197555 h 2914956"/>
              <a:gd name="csX1" fmla="*/ 7971692 w 7971786"/>
              <a:gd name="csY1" fmla="*/ 221001 h 2914956"/>
              <a:gd name="csX2" fmla="*/ 187569 w 7971786"/>
              <a:gd name="csY2" fmla="*/ 2436662 h 2914956"/>
              <a:gd name="csX3" fmla="*/ 7549662 w 7971786"/>
              <a:gd name="csY3" fmla="*/ 2846970 h 291495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7971786" h="2914956">
                <a:moveTo>
                  <a:pt x="0" y="197555"/>
                </a:moveTo>
                <a:cubicBezTo>
                  <a:pt x="3970215" y="22685"/>
                  <a:pt x="7940431" y="-152184"/>
                  <a:pt x="7971692" y="221001"/>
                </a:cubicBezTo>
                <a:cubicBezTo>
                  <a:pt x="8002954" y="594186"/>
                  <a:pt x="257907" y="1999001"/>
                  <a:pt x="187569" y="2436662"/>
                </a:cubicBezTo>
                <a:cubicBezTo>
                  <a:pt x="117231" y="2874323"/>
                  <a:pt x="6521939" y="3013047"/>
                  <a:pt x="7549662" y="2846970"/>
                </a:cubicBezTo>
              </a:path>
            </a:pathLst>
          </a:custGeom>
          <a:noFill/>
          <a:ln w="5715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DFA369A6-E7CD-2813-0BF1-688161C5D5A7}"/>
              </a:ext>
            </a:extLst>
          </p:cNvPr>
          <p:cNvSpPr/>
          <p:nvPr/>
        </p:nvSpPr>
        <p:spPr>
          <a:xfrm>
            <a:off x="2991801" y="2985868"/>
            <a:ext cx="1814732" cy="1842868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4F2572E-2561-A7D2-3FD7-262636886D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00" y="97106"/>
            <a:ext cx="2769382" cy="2769382"/>
          </a:xfrm>
          <a:prstGeom prst="rect">
            <a:avLst/>
          </a:prstGeom>
        </p:spPr>
      </p:pic>
      <p:sp>
        <p:nvSpPr>
          <p:cNvPr id="18" name="Овал 17">
            <a:extLst>
              <a:ext uri="{FF2B5EF4-FFF2-40B4-BE49-F238E27FC236}">
                <a16:creationId xmlns:a16="http://schemas.microsoft.com/office/drawing/2014/main" id="{746E40D0-65A0-7386-4C5B-AE23EF6F7AA0}"/>
              </a:ext>
            </a:extLst>
          </p:cNvPr>
          <p:cNvSpPr/>
          <p:nvPr/>
        </p:nvSpPr>
        <p:spPr>
          <a:xfrm>
            <a:off x="5880345" y="35169"/>
            <a:ext cx="1814732" cy="1842868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C5502210-71B5-AFF0-408C-FA15163147F0}"/>
              </a:ext>
            </a:extLst>
          </p:cNvPr>
          <p:cNvSpPr/>
          <p:nvPr/>
        </p:nvSpPr>
        <p:spPr>
          <a:xfrm>
            <a:off x="3198154" y="186397"/>
            <a:ext cx="1814732" cy="1842868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17B15C59-696B-878A-E75A-918E801976CE}"/>
              </a:ext>
            </a:extLst>
          </p:cNvPr>
          <p:cNvSpPr/>
          <p:nvPr/>
        </p:nvSpPr>
        <p:spPr>
          <a:xfrm>
            <a:off x="8087118" y="463698"/>
            <a:ext cx="1814732" cy="1842868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7E97C52F-F243-B184-56EE-D77A0768BFCB}"/>
              </a:ext>
            </a:extLst>
          </p:cNvPr>
          <p:cNvSpPr/>
          <p:nvPr/>
        </p:nvSpPr>
        <p:spPr>
          <a:xfrm>
            <a:off x="5250595" y="1874716"/>
            <a:ext cx="1814732" cy="1842868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31850F29-2B32-5FD9-9C0C-CF2680C81623}"/>
              </a:ext>
            </a:extLst>
          </p:cNvPr>
          <p:cNvSpPr/>
          <p:nvPr/>
        </p:nvSpPr>
        <p:spPr>
          <a:xfrm>
            <a:off x="4105520" y="4506082"/>
            <a:ext cx="1814732" cy="1842868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9230EDB1-8E14-12A0-35DB-4D4EF50B2B2F}"/>
              </a:ext>
            </a:extLst>
          </p:cNvPr>
          <p:cNvSpPr/>
          <p:nvPr/>
        </p:nvSpPr>
        <p:spPr>
          <a:xfrm>
            <a:off x="6622778" y="4635697"/>
            <a:ext cx="1814732" cy="1842868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C633845-A674-D342-6F85-1FF254AD6B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4339" y="247893"/>
            <a:ext cx="1781372" cy="178137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A06E955-B895-2133-8F61-6A221E0A3F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0802" y="218296"/>
            <a:ext cx="1463040" cy="146304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CD55758-5543-D81A-264C-97AD580F38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8629" y="3166764"/>
            <a:ext cx="1481075" cy="148107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6585C7D-58C5-8FBF-5428-1240607362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9510" y="2038802"/>
            <a:ext cx="1514695" cy="151469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7BC0486-7084-3505-244F-1781EE8DBE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68338" y="616098"/>
            <a:ext cx="1481075" cy="1481075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D4260C4A-5F0A-B791-BAD5-2809A83B61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56897" y="4815471"/>
            <a:ext cx="1533479" cy="153347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1A57AFB2-1CB5-F4B2-53BA-6EDFEA3708B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00477" y="4615107"/>
            <a:ext cx="1624818" cy="1624818"/>
          </a:xfrm>
          <a:prstGeom prst="rect">
            <a:avLst/>
          </a:prstGeom>
        </p:spPr>
      </p:pic>
      <p:sp>
        <p:nvSpPr>
          <p:cNvPr id="40" name="Овал 39">
            <a:extLst>
              <a:ext uri="{FF2B5EF4-FFF2-40B4-BE49-F238E27FC236}">
                <a16:creationId xmlns:a16="http://schemas.microsoft.com/office/drawing/2014/main" id="{356BB8EF-1F35-97CD-73F2-09D587E0B654}"/>
              </a:ext>
            </a:extLst>
          </p:cNvPr>
          <p:cNvSpPr/>
          <p:nvPr/>
        </p:nvSpPr>
        <p:spPr>
          <a:xfrm>
            <a:off x="3198154" y="195934"/>
            <a:ext cx="1814732" cy="1842868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4AEB7BB8-2769-333A-95C0-9C56D7933C12}"/>
              </a:ext>
            </a:extLst>
          </p:cNvPr>
          <p:cNvSpPr/>
          <p:nvPr/>
        </p:nvSpPr>
        <p:spPr>
          <a:xfrm>
            <a:off x="5868769" y="25682"/>
            <a:ext cx="1814732" cy="1842868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A774FF8E-BD6B-5A03-EB41-2FE0DB43A86F}"/>
              </a:ext>
            </a:extLst>
          </p:cNvPr>
          <p:cNvSpPr/>
          <p:nvPr/>
        </p:nvSpPr>
        <p:spPr>
          <a:xfrm>
            <a:off x="8103727" y="463698"/>
            <a:ext cx="1814732" cy="1842868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B6C252F1-B1F1-7C5D-4E73-B1DC450C1748}"/>
              </a:ext>
            </a:extLst>
          </p:cNvPr>
          <p:cNvSpPr/>
          <p:nvPr/>
        </p:nvSpPr>
        <p:spPr>
          <a:xfrm>
            <a:off x="5246209" y="1882994"/>
            <a:ext cx="1814732" cy="1842868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8CC77E97-2A07-F50E-B026-0984D6B03C95}"/>
              </a:ext>
            </a:extLst>
          </p:cNvPr>
          <p:cNvSpPr/>
          <p:nvPr/>
        </p:nvSpPr>
        <p:spPr>
          <a:xfrm>
            <a:off x="2991801" y="2994696"/>
            <a:ext cx="1814732" cy="1842868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36AED7D9-7E38-38DF-B4FF-D04DB758CD9E}"/>
              </a:ext>
            </a:extLst>
          </p:cNvPr>
          <p:cNvSpPr/>
          <p:nvPr/>
        </p:nvSpPr>
        <p:spPr>
          <a:xfrm>
            <a:off x="4119005" y="4512301"/>
            <a:ext cx="1814732" cy="1842868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37EB57B4-C65C-72F0-68D7-992369378F4C}"/>
              </a:ext>
            </a:extLst>
          </p:cNvPr>
          <p:cNvSpPr/>
          <p:nvPr/>
        </p:nvSpPr>
        <p:spPr>
          <a:xfrm>
            <a:off x="6640288" y="4635697"/>
            <a:ext cx="1814732" cy="1842868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A998AA4-8788-0292-C43E-A59C1BB9FDB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75561" y="1125739"/>
            <a:ext cx="4391388" cy="4422924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1E5FCBD8-EFDD-4AE4-768B-884D044D33F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57388" y="-136721"/>
            <a:ext cx="996447" cy="1093324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654956AD-5CBE-D73D-A0E8-5697A2010EA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7334" y="4111131"/>
            <a:ext cx="2128794" cy="212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53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5DDFEDD-AF18-466E-AC12-0746A720BA64}"/>
</file>

<file path=customXml/itemProps2.xml><?xml version="1.0" encoding="utf-8"?>
<ds:datastoreItem xmlns:ds="http://schemas.openxmlformats.org/officeDocument/2006/customXml" ds:itemID="{588FBCE3-6395-4300-A641-80F11FCD30D4}"/>
</file>

<file path=customXml/itemProps3.xml><?xml version="1.0" encoding="utf-8"?>
<ds:datastoreItem xmlns:ds="http://schemas.openxmlformats.org/officeDocument/2006/customXml" ds:itemID="{98993ACC-4D32-4E68-B25D-E90EBF23DFA5}"/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Microsoft Office User</cp:lastModifiedBy>
  <cp:revision>2</cp:revision>
  <dcterms:created xsi:type="dcterms:W3CDTF">2026-01-15T15:33:15Z</dcterms:created>
  <dcterms:modified xsi:type="dcterms:W3CDTF">2026-01-22T10:03:15Z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