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64E2B-8E83-84A2-6D22-2399B1C677A8}" v="1" dt="2026-02-23T21:06:17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76"/>
    <p:restoredTop sz="94662"/>
  </p:normalViewPr>
  <p:slideViewPr>
    <p:cSldViewPr snapToGrid="0">
      <p:cViewPr varScale="1">
        <p:scale>
          <a:sx n="78" d="100"/>
          <a:sy n="78" d="100"/>
        </p:scale>
        <p:origin x="13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2964E2B-8E83-84A2-6D22-2399B1C677A8}"/>
    <pc:docChg chg="modSld">
      <pc:chgData name="somovaasya3" userId="S::somovaasya3_gmail.com#ext#@slideedu.onmicrosoft.com::05b36399-d501-4a7b-87fd-615099445ab5" providerId="AD" clId="Web-{E2964E2B-8E83-84A2-6D22-2399B1C677A8}" dt="2026-02-23T21:06:17.340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E2964E2B-8E83-84A2-6D22-2399B1C677A8}" dt="2026-02-23T21:06:17.340" v="0" actId="14100"/>
        <pc:sldMkLst>
          <pc:docMk/>
          <pc:sldMk cId="2862864690" sldId="259"/>
        </pc:sldMkLst>
        <pc:picChg chg="mod">
          <ac:chgData name="somovaasya3" userId="S::somovaasya3_gmail.com#ext#@slideedu.onmicrosoft.com::05b36399-d501-4a7b-87fd-615099445ab5" providerId="AD" clId="Web-{E2964E2B-8E83-84A2-6D22-2399B1C677A8}" dt="2026-02-23T21:06:17.340" v="0" actId="14100"/>
          <ac:picMkLst>
            <pc:docMk/>
            <pc:sldMk cId="2862864690" sldId="259"/>
            <ac:picMk id="2" creationId="{F41EC604-AE70-C590-1CE0-756318885F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215EA-3D2A-6D06-2774-0C6284ABD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71E59E-6591-DD1C-EDFA-DCAA8F85D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BDD6A-4264-3C98-FFF6-BD511C25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75D43-57E2-93EE-C3C4-305AD6C1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A1967-9B61-23FC-CCDA-B9DB41E0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38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B3519-13FD-42EC-8F4D-7DABB2B2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1F3E4-7CF7-EFBC-E511-F3F61DE89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8FFBC-89EE-1CBB-5ECC-4492212A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6D859-C41F-20AE-91C4-0E6680E3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30378-3D6A-515A-9DBC-D651512E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051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FA6457-0D08-DB9B-51C2-D9C67421F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2DCC6-EB1E-37D5-1354-C54F14BD1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93A07-040B-55B4-3F57-6A415E2E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3F2485-F80C-4E4A-2817-A1853E14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2737-6913-6537-B293-47AF3832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236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3AA91-2730-18CC-D53B-E08262EB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1D310-AF09-1991-B9F6-C360A3D73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33DE22-F515-EB03-84AD-CB470C1D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5E0BC-5BB9-35F1-CB90-738E8EE3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52B96-C2F3-81C1-4B3B-89C1240B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54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C4A86-0842-B0E7-0CAC-D056D824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F22B78-CE90-1251-3A91-1C45B423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2C51F-6A92-D66C-9D93-2AA1B2DF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28B40-52B1-9495-6B7E-04B08428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32266-E008-C46B-E51C-CF8BF468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92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186F4-34AF-B991-8FD9-8BF0F239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B6F1F8-E201-211B-C14B-501F2013E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52301-8283-9E9F-5CEE-5EFACDB4E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8DE24-1DCB-A059-99CF-46327AE3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ED854D-144A-0605-4652-996BE84A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60B17-7433-BDC6-9D58-23452157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98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A5A7F-4844-BF18-7DE9-7369E00D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1CC86-50C7-232B-EF7B-0BCE5FCBE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01A536-44A6-9E37-419E-D3D63E36D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F7C9EE-10C9-DECC-4611-65230697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9B03DF-8E98-D3BC-E7D8-7608B009C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259242-7B02-6936-DDE0-DD8DAAB3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AE5650-9F4C-7E8F-730F-BA21D8D5B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F6950C-3080-A5E7-FCEC-EB70A63A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972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CDDF-247D-8F2E-AE64-11F22B6C4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10F00A-8CDD-7855-FBA6-3C801515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4EE3B2-75EA-C170-733E-37184FC4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F927C1-CA35-A8E3-8957-8CAFD07B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520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AED99-0665-3CD0-8429-2AF9E3C8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278BA7-D917-D178-0892-989063C7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0BD770-11DB-B30C-5B8A-399F694B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490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DD8FD-C037-334B-ADBB-66EECBC4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A5E5E4-7851-F948-A69A-D94D48ECE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87A63D-73D0-5FC7-1310-5DF2864E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307B4B-034A-8BDE-C45A-7C5B383F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EB5ED-66ED-00F7-92FC-3F138989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D00954-C0B6-2585-17A8-39BAC885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309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7C416-09A8-8B1B-D1C5-376A79B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D4996-2BD8-4F40-AE02-3BFC1B43C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90E2AF-723A-F058-F5C5-455D10351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BFFE3-C0D0-475A-5030-64391804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7AE766-C7AB-27D5-F29A-27E56D79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0A4159-9A1A-C82A-0F8E-F2398665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805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FED43-111F-531D-4535-22E21A4D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9DBF7C-0695-9AFD-39D1-B3083B1A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DF98F-0056-AA0D-B099-A3E00BB4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51AD-E716-C941-943C-0BE2CB160478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D9533-639C-001F-7BF8-479C5B450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886C2-3FCD-1DE6-33D7-63CBF5D10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060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EC604-AE70-C590-1CE0-75631888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"/>
            <a:ext cx="12192000" cy="686649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4E9CFA-BFEA-C494-3235-F69BBB4055B9}"/>
              </a:ext>
            </a:extLst>
          </p:cNvPr>
          <p:cNvGrpSpPr/>
          <p:nvPr/>
        </p:nvGrpSpPr>
        <p:grpSpPr>
          <a:xfrm>
            <a:off x="2911615" y="635625"/>
            <a:ext cx="5580185" cy="5519615"/>
            <a:chOff x="2911615" y="635625"/>
            <a:chExt cx="5580185" cy="5519615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C65AF86C-897B-F290-F6EB-539D23EF9497}"/>
                </a:ext>
              </a:extLst>
            </p:cNvPr>
            <p:cNvSpPr/>
            <p:nvPr/>
          </p:nvSpPr>
          <p:spPr>
            <a:xfrm>
              <a:off x="2911615" y="635625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108B2C5-66C0-07CD-C325-8C87B528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68" t="10524" r="5421" b="11304"/>
            <a:stretch>
              <a:fillRect/>
            </a:stretch>
          </p:blipFill>
          <p:spPr>
            <a:xfrm>
              <a:off x="3136416" y="793198"/>
              <a:ext cx="5151064" cy="5115013"/>
            </a:xfrm>
            <a:prstGeom prst="round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821823F-8971-1DD9-E70B-8461FA85A574}"/>
              </a:ext>
            </a:extLst>
          </p:cNvPr>
          <p:cNvGrpSpPr/>
          <p:nvPr/>
        </p:nvGrpSpPr>
        <p:grpSpPr>
          <a:xfrm>
            <a:off x="2852494" y="491250"/>
            <a:ext cx="5718908" cy="5718908"/>
            <a:chOff x="4631591" y="529493"/>
            <a:chExt cx="5718908" cy="5718908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3DECCE6C-BB12-8BC3-A4F8-812C6AE1149D}"/>
                </a:ext>
              </a:extLst>
            </p:cNvPr>
            <p:cNvSpPr/>
            <p:nvPr/>
          </p:nvSpPr>
          <p:spPr>
            <a:xfrm>
              <a:off x="4700953" y="669192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CB3724-EA5E-2BA6-A5A0-F9D50DEC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591" y="529493"/>
              <a:ext cx="5718908" cy="5718908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1939F8-A947-089F-E7C5-DCFC4ACC50CF}"/>
              </a:ext>
            </a:extLst>
          </p:cNvPr>
          <p:cNvGrpSpPr/>
          <p:nvPr/>
        </p:nvGrpSpPr>
        <p:grpSpPr>
          <a:xfrm>
            <a:off x="2911615" y="561099"/>
            <a:ext cx="5659314" cy="5659314"/>
            <a:chOff x="691660" y="1348780"/>
            <a:chExt cx="5659314" cy="5659314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C3FCC905-8441-092C-2860-ADDC1D0FDB0B}"/>
                </a:ext>
              </a:extLst>
            </p:cNvPr>
            <p:cNvSpPr/>
            <p:nvPr/>
          </p:nvSpPr>
          <p:spPr>
            <a:xfrm>
              <a:off x="691660" y="1418630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87180C-B94A-A817-B387-32B4F5A9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60" y="1348780"/>
              <a:ext cx="5659314" cy="565931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87717B9-3E19-5366-246F-A5A1A0E8936C}"/>
              </a:ext>
            </a:extLst>
          </p:cNvPr>
          <p:cNvGrpSpPr/>
          <p:nvPr/>
        </p:nvGrpSpPr>
        <p:grpSpPr>
          <a:xfrm>
            <a:off x="2802199" y="491250"/>
            <a:ext cx="5689601" cy="5677880"/>
            <a:chOff x="582243" y="2975882"/>
            <a:chExt cx="5689601" cy="5677880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434AEE82-5AE0-B81F-23F0-B646E3A766F8}"/>
                </a:ext>
              </a:extLst>
            </p:cNvPr>
            <p:cNvSpPr/>
            <p:nvPr/>
          </p:nvSpPr>
          <p:spPr>
            <a:xfrm>
              <a:off x="691659" y="3101171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01C712B-9F56-1979-5055-51DB65D7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43" y="2975882"/>
              <a:ext cx="5677880" cy="567788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C47A24B-9F6A-878A-9F42-16DC47F4EE08}"/>
              </a:ext>
            </a:extLst>
          </p:cNvPr>
          <p:cNvGrpSpPr/>
          <p:nvPr/>
        </p:nvGrpSpPr>
        <p:grpSpPr>
          <a:xfrm>
            <a:off x="2921856" y="511764"/>
            <a:ext cx="5721351" cy="5677880"/>
            <a:chOff x="691660" y="3664436"/>
            <a:chExt cx="5721351" cy="5677880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61353290-D524-2277-7CDD-948DA9893179}"/>
                </a:ext>
              </a:extLst>
            </p:cNvPr>
            <p:cNvSpPr/>
            <p:nvPr/>
          </p:nvSpPr>
          <p:spPr>
            <a:xfrm>
              <a:off x="691660" y="3767256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AD74E66-A7B1-FC3A-A31B-12AA6A64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131" y="3664436"/>
              <a:ext cx="5677880" cy="56778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7923EAE-145F-3B32-ABA0-1C5BDCBF37FA}"/>
              </a:ext>
            </a:extLst>
          </p:cNvPr>
          <p:cNvGrpSpPr/>
          <p:nvPr/>
        </p:nvGrpSpPr>
        <p:grpSpPr>
          <a:xfrm>
            <a:off x="1764373" y="599417"/>
            <a:ext cx="2409957" cy="2493515"/>
            <a:chOff x="1663011" y="657568"/>
            <a:chExt cx="2409957" cy="2493515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A5F04721-F2F2-4F66-8092-16EF5FB48E42}"/>
                </a:ext>
              </a:extLst>
            </p:cNvPr>
            <p:cNvSpPr/>
            <p:nvPr/>
          </p:nvSpPr>
          <p:spPr>
            <a:xfrm>
              <a:off x="1663011" y="657568"/>
              <a:ext cx="2409957" cy="24935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98DC33C-DED9-2525-103E-98F3380D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68" t="10524" r="5421" b="11304"/>
            <a:stretch>
              <a:fillRect/>
            </a:stretch>
          </p:blipFill>
          <p:spPr>
            <a:xfrm>
              <a:off x="1788191" y="833672"/>
              <a:ext cx="2113222" cy="2098432"/>
            </a:xfrm>
            <a:prstGeom prst="round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A8A8861-3366-1AAC-8EB2-1DB6106ACE55}"/>
              </a:ext>
            </a:extLst>
          </p:cNvPr>
          <p:cNvGrpSpPr/>
          <p:nvPr/>
        </p:nvGrpSpPr>
        <p:grpSpPr>
          <a:xfrm>
            <a:off x="4370451" y="513236"/>
            <a:ext cx="2682994" cy="2631311"/>
            <a:chOff x="4631591" y="529493"/>
            <a:chExt cx="5718908" cy="5718908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8218BBFA-5628-AAC4-24E4-339E1D2FB446}"/>
                </a:ext>
              </a:extLst>
            </p:cNvPr>
            <p:cNvSpPr/>
            <p:nvPr/>
          </p:nvSpPr>
          <p:spPr>
            <a:xfrm>
              <a:off x="4700953" y="669192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517F967-8556-B0BA-CFAA-078993E2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591" y="529493"/>
              <a:ext cx="5718908" cy="571890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E9DFBF7-4B16-6A6D-D72A-6CEDFB17E385}"/>
              </a:ext>
            </a:extLst>
          </p:cNvPr>
          <p:cNvGrpSpPr/>
          <p:nvPr/>
        </p:nvGrpSpPr>
        <p:grpSpPr>
          <a:xfrm>
            <a:off x="7461623" y="563812"/>
            <a:ext cx="2470591" cy="2553316"/>
            <a:chOff x="691660" y="1348780"/>
            <a:chExt cx="5659314" cy="5659314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49FBEAAE-F037-A0E5-84F0-0AF3B53CE1AA}"/>
                </a:ext>
              </a:extLst>
            </p:cNvPr>
            <p:cNvSpPr/>
            <p:nvPr/>
          </p:nvSpPr>
          <p:spPr>
            <a:xfrm>
              <a:off x="691660" y="1418630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316549B-EB8F-1159-E063-7F8D179B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60" y="1348780"/>
              <a:ext cx="5659314" cy="5659314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215854-FD1E-16AA-5634-7D228298A1A8}"/>
              </a:ext>
            </a:extLst>
          </p:cNvPr>
          <p:cNvGrpSpPr/>
          <p:nvPr/>
        </p:nvGrpSpPr>
        <p:grpSpPr>
          <a:xfrm>
            <a:off x="3057287" y="3350704"/>
            <a:ext cx="2444559" cy="2472372"/>
            <a:chOff x="582243" y="2975882"/>
            <a:chExt cx="5689601" cy="567788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293B464-0DAA-5EF5-13FB-828B84674FFD}"/>
                </a:ext>
              </a:extLst>
            </p:cNvPr>
            <p:cNvSpPr/>
            <p:nvPr/>
          </p:nvSpPr>
          <p:spPr>
            <a:xfrm>
              <a:off x="691659" y="3101171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5BE151F-4159-3467-3070-38FF357F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43" y="2975882"/>
              <a:ext cx="5677880" cy="567788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298F676-6985-F394-63D6-C20DE3675D57}"/>
              </a:ext>
            </a:extLst>
          </p:cNvPr>
          <p:cNvGrpSpPr/>
          <p:nvPr/>
        </p:nvGrpSpPr>
        <p:grpSpPr>
          <a:xfrm>
            <a:off x="5959711" y="3374391"/>
            <a:ext cx="2484256" cy="2517969"/>
            <a:chOff x="691660" y="3664436"/>
            <a:chExt cx="5721351" cy="567788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id="{2C99BA94-8B57-AE40-EA37-BAB52C582EB6}"/>
                </a:ext>
              </a:extLst>
            </p:cNvPr>
            <p:cNvSpPr/>
            <p:nvPr/>
          </p:nvSpPr>
          <p:spPr>
            <a:xfrm>
              <a:off x="691660" y="3767256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4E068B8-9856-5C2F-4DEA-8D4261F9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131" y="3664436"/>
              <a:ext cx="5677880" cy="567788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8C4979-EC58-16AD-9925-443DBAA56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665" y="3399162"/>
            <a:ext cx="2790482" cy="27904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6AD5E1-8F29-828A-B2D9-809B2B3EB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122"/>
            <a:ext cx="1027652" cy="9314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B300E77-0430-D017-AAB4-1534CA62E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2607" y="539708"/>
            <a:ext cx="2790482" cy="27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58F1E4-E931-4C2B-8B47-287CF6BAD42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CCAF686-B6AA-42F5-B0A7-3A16F22BEB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D40056-A1F1-4ED1-BDAC-09AC2006B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4</cp:revision>
  <dcterms:created xsi:type="dcterms:W3CDTF">2026-01-24T14:25:15Z</dcterms:created>
  <dcterms:modified xsi:type="dcterms:W3CDTF">2026-02-23T21:06:18Z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