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1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0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5269" cy="69986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26678" y="562708"/>
            <a:ext cx="4651130" cy="555966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27581" y="634666"/>
            <a:ext cx="1260000" cy="1260000"/>
            <a:chOff x="931984" y="562708"/>
            <a:chExt cx="1260000" cy="1260000"/>
          </a:xfrm>
        </p:grpSpPr>
        <p:sp>
          <p:nvSpPr>
            <p:cNvPr id="3" name="Овал 2"/>
            <p:cNvSpPr/>
            <p:nvPr/>
          </p:nvSpPr>
          <p:spPr>
            <a:xfrm>
              <a:off x="931984" y="562708"/>
              <a:ext cx="1260000" cy="12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21" y="630301"/>
              <a:ext cx="1125949" cy="112481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035259" y="2047722"/>
            <a:ext cx="1260000" cy="1267442"/>
            <a:chOff x="918796" y="2124190"/>
            <a:chExt cx="1260000" cy="1267442"/>
          </a:xfrm>
        </p:grpSpPr>
        <p:sp>
          <p:nvSpPr>
            <p:cNvPr id="4" name="Овал 3"/>
            <p:cNvSpPr/>
            <p:nvPr/>
          </p:nvSpPr>
          <p:spPr>
            <a:xfrm>
              <a:off x="918796" y="2124190"/>
              <a:ext cx="1260000" cy="1260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900" y="2166800"/>
              <a:ext cx="1224832" cy="122483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045662" y="3458769"/>
            <a:ext cx="1260000" cy="1260000"/>
            <a:chOff x="918796" y="3685672"/>
            <a:chExt cx="1260000" cy="1260000"/>
          </a:xfrm>
        </p:grpSpPr>
        <p:sp>
          <p:nvSpPr>
            <p:cNvPr id="5" name="Овал 4"/>
            <p:cNvSpPr/>
            <p:nvPr/>
          </p:nvSpPr>
          <p:spPr>
            <a:xfrm>
              <a:off x="918796" y="3685672"/>
              <a:ext cx="1260000" cy="12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67" y="3776720"/>
              <a:ext cx="1151792" cy="115179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020610" y="4862374"/>
            <a:ext cx="1260000" cy="1260000"/>
            <a:chOff x="918796" y="5149592"/>
            <a:chExt cx="1260000" cy="1260000"/>
          </a:xfrm>
        </p:grpSpPr>
        <p:sp>
          <p:nvSpPr>
            <p:cNvPr id="10" name="Овал 9"/>
            <p:cNvSpPr/>
            <p:nvPr/>
          </p:nvSpPr>
          <p:spPr>
            <a:xfrm>
              <a:off x="918796" y="5149592"/>
              <a:ext cx="1260000" cy="12600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84" y="5161430"/>
              <a:ext cx="1164864" cy="116486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276980" y="555544"/>
            <a:ext cx="1260000" cy="1260000"/>
            <a:chOff x="8226902" y="562708"/>
            <a:chExt cx="1260000" cy="1260000"/>
          </a:xfrm>
        </p:grpSpPr>
        <p:sp>
          <p:nvSpPr>
            <p:cNvPr id="8" name="Овал 7"/>
            <p:cNvSpPr/>
            <p:nvPr/>
          </p:nvSpPr>
          <p:spPr>
            <a:xfrm>
              <a:off x="8226902" y="562708"/>
              <a:ext cx="1260000" cy="12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998" y="701803"/>
              <a:ext cx="981807" cy="98180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271696" y="1981552"/>
            <a:ext cx="1260000" cy="1260000"/>
            <a:chOff x="8226902" y="2124190"/>
            <a:chExt cx="1260000" cy="1260000"/>
          </a:xfrm>
        </p:grpSpPr>
        <p:sp>
          <p:nvSpPr>
            <p:cNvPr id="7" name="Овал 6"/>
            <p:cNvSpPr/>
            <p:nvPr/>
          </p:nvSpPr>
          <p:spPr>
            <a:xfrm>
              <a:off x="8226902" y="2124190"/>
              <a:ext cx="1260000" cy="1260000"/>
            </a:xfrm>
            <a:prstGeom prst="ellipse">
              <a:avLst/>
            </a:prstGeom>
            <a:solidFill>
              <a:srgbClr val="00FFC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022" y="2202895"/>
              <a:ext cx="1137757" cy="1137757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271696" y="3432332"/>
            <a:ext cx="1260000" cy="1260000"/>
            <a:chOff x="8226902" y="3636891"/>
            <a:chExt cx="1260000" cy="1260000"/>
          </a:xfrm>
        </p:grpSpPr>
        <p:sp>
          <p:nvSpPr>
            <p:cNvPr id="6" name="Овал 5"/>
            <p:cNvSpPr/>
            <p:nvPr/>
          </p:nvSpPr>
          <p:spPr>
            <a:xfrm>
              <a:off x="8226902" y="3636891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021" y="3698009"/>
              <a:ext cx="1137757" cy="1137757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7223342" y="4858340"/>
            <a:ext cx="1260000" cy="1260000"/>
            <a:chOff x="8226901" y="5212488"/>
            <a:chExt cx="1260000" cy="1260000"/>
          </a:xfrm>
        </p:grpSpPr>
        <p:sp>
          <p:nvSpPr>
            <p:cNvPr id="9" name="Овал 8"/>
            <p:cNvSpPr/>
            <p:nvPr/>
          </p:nvSpPr>
          <p:spPr>
            <a:xfrm>
              <a:off x="8226901" y="5212488"/>
              <a:ext cx="1260000" cy="1260000"/>
            </a:xfrm>
            <a:prstGeom prst="ellipse">
              <a:avLst/>
            </a:prstGeom>
            <a:solidFill>
              <a:srgbClr val="CC00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86866" y="5332419"/>
              <a:ext cx="1140069" cy="114006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652822" y="739901"/>
            <a:ext cx="949569" cy="905608"/>
            <a:chOff x="2699238" y="739904"/>
            <a:chExt cx="949569" cy="9056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748337" y="739901"/>
            <a:ext cx="949569" cy="905608"/>
            <a:chOff x="2699238" y="739904"/>
            <a:chExt cx="949569" cy="90560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24687" y="749779"/>
            <a:ext cx="1144698" cy="905608"/>
            <a:chOff x="2615209" y="739904"/>
            <a:chExt cx="1144698" cy="9056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15209" y="898036"/>
              <a:ext cx="1144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793994" y="739901"/>
            <a:ext cx="1103432" cy="905608"/>
            <a:chOff x="2622306" y="739904"/>
            <a:chExt cx="1103432" cy="90560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2306" y="900404"/>
              <a:ext cx="1103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59670" y="3805014"/>
            <a:ext cx="949569" cy="905608"/>
            <a:chOff x="2699238" y="739904"/>
            <a:chExt cx="949569" cy="90560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59672" y="1755114"/>
            <a:ext cx="949569" cy="905608"/>
            <a:chOff x="2699238" y="739904"/>
            <a:chExt cx="949569" cy="90560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673174" y="1750091"/>
            <a:ext cx="1065159" cy="905608"/>
            <a:chOff x="2631752" y="739904"/>
            <a:chExt cx="1065159" cy="90560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31752" y="900315"/>
              <a:ext cx="1065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СЛИ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620566" y="2780064"/>
            <a:ext cx="1014077" cy="905608"/>
            <a:chOff x="2666982" y="739904"/>
            <a:chExt cx="1014077" cy="90560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66982" y="912658"/>
              <a:ext cx="1014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КАК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719019" y="2782530"/>
            <a:ext cx="949569" cy="905608"/>
            <a:chOff x="2699238" y="739904"/>
            <a:chExt cx="949569" cy="90560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799453" y="1750088"/>
            <a:ext cx="949569" cy="905608"/>
            <a:chOff x="2699238" y="739904"/>
            <a:chExt cx="949569" cy="90560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774999" y="1750088"/>
            <a:ext cx="1144697" cy="905608"/>
            <a:chOff x="2597525" y="739904"/>
            <a:chExt cx="1144697" cy="90560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7525" y="907915"/>
              <a:ext cx="1144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789604" y="2788751"/>
            <a:ext cx="949569" cy="905608"/>
            <a:chOff x="2699238" y="739904"/>
            <a:chExt cx="949569" cy="90560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807434" y="2780064"/>
            <a:ext cx="1075971" cy="905608"/>
            <a:chOff x="2619489" y="739904"/>
            <a:chExt cx="1075971" cy="905608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681440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19489" y="887977"/>
              <a:ext cx="1075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701094" y="3814087"/>
            <a:ext cx="949569" cy="905608"/>
            <a:chOff x="2699238" y="739904"/>
            <a:chExt cx="949569" cy="90560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762666" y="3814087"/>
            <a:ext cx="1003447" cy="905608"/>
            <a:chOff x="2696243" y="739904"/>
            <a:chExt cx="1003447" cy="905608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96243" y="900318"/>
              <a:ext cx="10034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ТУС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850489" y="3814087"/>
            <a:ext cx="949569" cy="905608"/>
            <a:chOff x="2699238" y="739904"/>
            <a:chExt cx="949569" cy="905608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616610" y="5063490"/>
            <a:ext cx="4068105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Словарь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сова, сани, миска, каска,                      слива, кокос, кактус, маска.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1" y="176631"/>
            <a:ext cx="805538" cy="73128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6694" r="19331" b="13928"/>
          <a:stretch/>
        </p:blipFill>
        <p:spPr>
          <a:xfrm>
            <a:off x="2752248" y="485110"/>
            <a:ext cx="4094409" cy="5714862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65" y="3458769"/>
            <a:ext cx="3202634" cy="32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8586DF8-DD47-4111-8699-237983CE81B5}"/>
</file>

<file path=customXml/itemProps2.xml><?xml version="1.0" encoding="utf-8"?>
<ds:datastoreItem xmlns:ds="http://schemas.openxmlformats.org/officeDocument/2006/customXml" ds:itemID="{1FDA3FCF-7E80-4EAE-91E7-3F947F667B33}"/>
</file>

<file path=customXml/itemProps3.xml><?xml version="1.0" encoding="utf-8"?>
<ds:datastoreItem xmlns:ds="http://schemas.openxmlformats.org/officeDocument/2006/customXml" ds:itemID="{6DC5D626-6935-45D1-8081-DF2ED09898CF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2026-02-06T17:43:40Z</dcterms:created>
  <dcterms:modified xsi:type="dcterms:W3CDTF">2026-02-17T08:12:15Z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