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21" y="630301"/>
              <a:ext cx="1125949" cy="112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7442"/>
            <a:chOff x="918796" y="2124190"/>
            <a:chExt cx="1260000" cy="1267442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00" y="2166800"/>
              <a:ext cx="1224832" cy="122483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67" y="3776720"/>
              <a:ext cx="1151792" cy="11517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84" y="5161430"/>
              <a:ext cx="1164864" cy="116486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998" y="701803"/>
              <a:ext cx="981807" cy="98180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22" y="2202895"/>
              <a:ext cx="1137757" cy="113775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021" y="3698009"/>
              <a:ext cx="1137757" cy="1137757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858340"/>
            <a:ext cx="1260000" cy="1260000"/>
            <a:chOff x="8226901" y="5212488"/>
            <a:chExt cx="1260000" cy="1260000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6866" y="5332419"/>
              <a:ext cx="1140069" cy="114006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652822" y="739901"/>
            <a:ext cx="949569" cy="905608"/>
            <a:chOff x="2699238" y="739904"/>
            <a:chExt cx="949569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59670" y="3805014"/>
            <a:ext cx="949569" cy="905608"/>
            <a:chOff x="2699238" y="739904"/>
            <a:chExt cx="949569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59672" y="1755114"/>
            <a:ext cx="949569" cy="905608"/>
            <a:chOff x="2699238" y="739904"/>
            <a:chExt cx="949569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19019" y="2782530"/>
            <a:ext cx="949569" cy="905608"/>
            <a:chOff x="2699238" y="739904"/>
            <a:chExt cx="949569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99453" y="1750088"/>
            <a:ext cx="949569" cy="905608"/>
            <a:chOff x="2699238" y="739904"/>
            <a:chExt cx="949569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4999" y="1750088"/>
            <a:ext cx="1144697" cy="905608"/>
            <a:chOff x="2597525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525" y="907915"/>
              <a:ext cx="1144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89604" y="2788751"/>
            <a:ext cx="949569" cy="905608"/>
            <a:chOff x="2699238" y="739904"/>
            <a:chExt cx="949569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701094" y="3814087"/>
            <a:ext cx="949569" cy="905608"/>
            <a:chOff x="2699238" y="739904"/>
            <a:chExt cx="949569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762666" y="3814087"/>
            <a:ext cx="1003447" cy="905608"/>
            <a:chOff x="2696243" y="739904"/>
            <a:chExt cx="1003447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96243" y="900318"/>
              <a:ext cx="1003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ТУС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850489" y="3814087"/>
            <a:ext cx="949569" cy="905608"/>
            <a:chOff x="2699238" y="739904"/>
            <a:chExt cx="949569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576613" y="5097869"/>
            <a:ext cx="4296148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сова, сани, миска, каска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слива, кокос, кактус, маска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1" y="176631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761511" y="485110"/>
            <a:ext cx="4094409" cy="5714862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65" y="3458769"/>
            <a:ext cx="3202634" cy="3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0FD6D1-8A39-4423-A930-89351DEB86CB}"/>
</file>

<file path=customXml/itemProps2.xml><?xml version="1.0" encoding="utf-8"?>
<ds:datastoreItem xmlns:ds="http://schemas.openxmlformats.org/officeDocument/2006/customXml" ds:itemID="{3B19C9DE-3FF8-41B2-B8C6-8E3D5446001A}"/>
</file>

<file path=customXml/itemProps3.xml><?xml version="1.0" encoding="utf-8"?>
<ds:datastoreItem xmlns:ds="http://schemas.openxmlformats.org/officeDocument/2006/customXml" ds:itemID="{32ABF587-4A89-4AE1-9F85-B9BE64EE2326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2026-02-06T17:43:40Z</dcterms:created>
  <dcterms:modified xsi:type="dcterms:W3CDTF">2026-02-17T08:10:14Z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