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9" d="100"/>
          <a:sy n="39" d="100"/>
        </p:scale>
        <p:origin x="2357" y="1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7A58AE-7A41-E461-53BD-E00D84FA71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6F6DEDA-7AC0-D2E1-3760-87D409E53A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284B64-B0F5-75C0-48FE-9F2A167E2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EC3B-314D-48B5-9A5B-19D837061BC7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138FD1-B1DD-8A7A-1A06-4EAE401E0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BF3390-3CCE-D570-31CC-0E893CF65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EE8D-0A87-456A-968D-03A420F67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088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D4CDF4-1237-D511-4BA1-7C7AD223A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C7A7D1-11ED-4E3E-5232-40C7C2B46D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865A75-42BF-F9FF-2DAE-0747E729F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EC3B-314D-48B5-9A5B-19D837061BC7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D57826-0552-1666-322B-D01178EEF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A6DF2A-AA97-A81E-08E4-BBE765B69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EE8D-0A87-456A-968D-03A420F67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787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0BD7C12-AF3E-CB7F-4FCF-25D66A11BC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26DA891-C70E-8BD1-06BA-C4116E40A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BA55D1-E134-60ED-9024-84404B2C4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EC3B-314D-48B5-9A5B-19D837061BC7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6AFBCF-BAF6-C66B-F655-25F24227D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F499F4-ED2E-1454-F7B7-614A0511E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EE8D-0A87-456A-968D-03A420F67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761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4C9E9D-4B10-BE49-6585-7C54B9AF5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5CD212-2B3A-8E1C-B73C-1EB1286306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C51F80-884D-69C7-665E-EE20686D1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EC3B-314D-48B5-9A5B-19D837061BC7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42445F-0CB2-C830-2B39-E45CB76DB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BFE320-51E6-6DBD-7B8F-514A0A103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EE8D-0A87-456A-968D-03A420F67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460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6A5A4A-CE56-E628-8FF7-B0D9DACFA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1A436E-A56A-3CA1-166F-45A150489F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6414BF-CF3A-8545-4D6F-61C7E7DD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EC3B-314D-48B5-9A5B-19D837061BC7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2CA8C9-26DC-ACEF-FC04-25D2F9169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C12DC9-141A-3FA2-E0C7-D9998937F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EE8D-0A87-456A-968D-03A420F67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785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298CF9-C5D8-D69C-97F9-5FB097DC9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9D050B-DBF7-C23B-85BD-650AC6B29D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B46B690-6023-35C2-429E-B5E0344E2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0AB346-C73B-BEB7-1248-DD9459B4C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EC3B-314D-48B5-9A5B-19D837061BC7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8D81E7-4384-AD68-937F-0DFE20E8D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A4C216-E650-387D-2B0C-E770FA2D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EE8D-0A87-456A-968D-03A420F67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259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D690E7-E9F3-286D-E942-897ED6687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BDED63-EA5D-7525-90F5-B507D0BEC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A1E99F-14B8-6D8D-9508-9BACD127D5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5DA5C1C-DAEB-BD97-F2B4-3E523B4BB1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AC1D234-29C3-2FA1-FD17-895B4534A6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05141EA-D584-F96B-E864-9B812A3AD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EC3B-314D-48B5-9A5B-19D837061BC7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18CD0B5-BF12-81C1-2DF3-583800177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26B577-F25D-DBBD-7A37-768A9C55D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EE8D-0A87-456A-968D-03A420F67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140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7F55F5-A3ED-C5A0-AAE6-501DB61A1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CFFAFF1-288A-30EB-36C1-EBB47CDAA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EC3B-314D-48B5-9A5B-19D837061BC7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18D3EE7-E1B2-0487-1B3A-C1CA8F613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6EAB74-5A92-208E-E690-933832D19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EE8D-0A87-456A-968D-03A420F67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469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49CAE2A-7106-839E-4DD6-404839C16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EC3B-314D-48B5-9A5B-19D837061BC7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0CC7E75-141D-0E80-7F16-2BF562E48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D8F6FE2-0B3A-4B47-9324-E83C257C1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EE8D-0A87-456A-968D-03A420F67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694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F300CC-33FA-3908-6332-A84F3E8AE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EBF325-F9CE-8F4D-8821-A755EBC3E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AF7E9C-D2BE-441A-25D3-B2C11656AC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FEE6CC-5E7D-3069-2E21-3B23706CB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EC3B-314D-48B5-9A5B-19D837061BC7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A0AEA1B-7AF9-11DD-6349-38CA143B3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628BD0-7082-3EBC-28D0-3BD46A959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EE8D-0A87-456A-968D-03A420F67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274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1413E8-0F87-9C50-43F0-41052B6EA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A11BBBF-1C2B-265E-83AF-C5F03F1FCE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9D0DE08-F933-37C6-3395-57CDCA28C7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F02442-11CB-8F3F-23D0-5D9A239E3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EC3B-314D-48B5-9A5B-19D837061BC7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E05F1C-E7EF-AFE9-549A-552A983C8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794039-B757-2A44-7E5B-1F892D6D0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EE8D-0A87-456A-968D-03A420F67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813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05C777-9EAC-C62C-5117-485BAA0EC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7837D0-FA83-E1F2-182D-F0C95C148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07BFA1-EDE1-993D-2EEC-B02FA4624D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DEC3B-314D-48B5-9A5B-19D837061BC7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4DD625-CE1E-7C5B-EA74-C72C2654C4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3929D1-CD80-7E2B-086E-F02FB1673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4EE8D-0A87-456A-968D-03A420F67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699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1C8B60-6ABC-6D08-FDD8-C6124BCD3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5" y="-5298"/>
            <a:ext cx="12192000" cy="69668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98D235E-864E-6CE9-C7D0-847892E396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199" y="4114799"/>
            <a:ext cx="2480733" cy="2480733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27D85692-3F93-C8DA-85FF-5A7040BF0547}"/>
              </a:ext>
            </a:extLst>
          </p:cNvPr>
          <p:cNvSpPr/>
          <p:nvPr/>
        </p:nvSpPr>
        <p:spPr>
          <a:xfrm>
            <a:off x="1024467" y="745067"/>
            <a:ext cx="8492066" cy="5977466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693AE75-F990-F51C-62E6-B637829C51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027" y="5593559"/>
            <a:ext cx="775498" cy="945729"/>
          </a:xfrm>
          <a:prstGeom prst="rect">
            <a:avLst/>
          </a:prstGeom>
        </p:spPr>
      </p:pic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CEB75468-2296-7092-8344-53784BDAED06}"/>
              </a:ext>
            </a:extLst>
          </p:cNvPr>
          <p:cNvGrpSpPr/>
          <p:nvPr/>
        </p:nvGrpSpPr>
        <p:grpSpPr>
          <a:xfrm>
            <a:off x="7799971" y="5407424"/>
            <a:ext cx="1219566" cy="1219566"/>
            <a:chOff x="7799971" y="5407424"/>
            <a:chExt cx="1219566" cy="1219566"/>
          </a:xfrm>
        </p:grpSpPr>
        <p:sp>
          <p:nvSpPr>
            <p:cNvPr id="26" name="Прямоугольник: скругленные углы 25">
              <a:extLst>
                <a:ext uri="{FF2B5EF4-FFF2-40B4-BE49-F238E27FC236}">
                  <a16:creationId xmlns:a16="http://schemas.microsoft.com/office/drawing/2014/main" id="{716D73B3-500B-6CF2-B911-A588ECFAD38F}"/>
                </a:ext>
              </a:extLst>
            </p:cNvPr>
            <p:cNvSpPr/>
            <p:nvPr/>
          </p:nvSpPr>
          <p:spPr>
            <a:xfrm>
              <a:off x="7855648" y="5447180"/>
              <a:ext cx="1108213" cy="111826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B68ED3D8-4888-E059-F5FF-C0D2F2DF38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799971" y="5407424"/>
              <a:ext cx="1219566" cy="1219566"/>
            </a:xfrm>
            <a:prstGeom prst="rect">
              <a:avLst/>
            </a:prstGeom>
          </p:spPr>
        </p:pic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A293FEC-E007-2423-0E6C-F0BAF36185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3497" y="5593559"/>
            <a:ext cx="774259" cy="94496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33A1118-BC31-4149-FFA3-410B81116D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2605" y="5593559"/>
            <a:ext cx="774259" cy="94496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33FD584-F028-F8D8-1FF7-63D701AC12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732" y="1166542"/>
            <a:ext cx="774259" cy="94496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D590684-4A58-5172-7C74-45344741AC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4555" y="1126832"/>
            <a:ext cx="774259" cy="94496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15C1622-B906-99D8-F0EE-EAA85E0901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3838" y="1126791"/>
            <a:ext cx="774259" cy="94496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F30248C-546E-4915-06E9-F07BF7095A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2789" y="3429000"/>
            <a:ext cx="774259" cy="94496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7AE7416-E246-3BF4-6F37-DDDA7E732E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2789" y="5593559"/>
            <a:ext cx="774259" cy="94496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C4D5020-6C69-4B91-81DB-43F3EEFB87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2266" y="1126791"/>
            <a:ext cx="774259" cy="94496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4707E98-DBF3-C331-378A-371574C0E9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5088" y="3398438"/>
            <a:ext cx="774259" cy="944962"/>
          </a:xfrm>
          <a:prstGeom prst="rect">
            <a:avLst/>
          </a:prstGeom>
        </p:spPr>
      </p:pic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75DA91E4-292F-2228-4F1A-B3238765845D}"/>
              </a:ext>
            </a:extLst>
          </p:cNvPr>
          <p:cNvGrpSpPr/>
          <p:nvPr/>
        </p:nvGrpSpPr>
        <p:grpSpPr>
          <a:xfrm>
            <a:off x="3496690" y="1043916"/>
            <a:ext cx="1130900" cy="1148080"/>
            <a:chOff x="6992157" y="3296879"/>
            <a:chExt cx="1130900" cy="1148080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8F4AB04E-2B9D-71C6-E0ED-5631BD60EFA6}"/>
                </a:ext>
              </a:extLst>
            </p:cNvPr>
            <p:cNvSpPr/>
            <p:nvPr/>
          </p:nvSpPr>
          <p:spPr>
            <a:xfrm>
              <a:off x="7014844" y="3296879"/>
              <a:ext cx="1108213" cy="114808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669C8BA9-E6F7-DC78-E6B6-C41F8BE3DCE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92157" y="3296879"/>
              <a:ext cx="1118265" cy="1118265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A7682518-70C3-659A-BAF3-D328ABC9D76E}"/>
              </a:ext>
            </a:extLst>
          </p:cNvPr>
          <p:cNvGrpSpPr/>
          <p:nvPr/>
        </p:nvGrpSpPr>
        <p:grpSpPr>
          <a:xfrm>
            <a:off x="7909248" y="3311786"/>
            <a:ext cx="1163890" cy="1171640"/>
            <a:chOff x="7909248" y="3311786"/>
            <a:chExt cx="1163890" cy="1171640"/>
          </a:xfrm>
        </p:grpSpPr>
        <p:sp>
          <p:nvSpPr>
            <p:cNvPr id="28" name="Прямоугольник: скругленные углы 27">
              <a:extLst>
                <a:ext uri="{FF2B5EF4-FFF2-40B4-BE49-F238E27FC236}">
                  <a16:creationId xmlns:a16="http://schemas.microsoft.com/office/drawing/2014/main" id="{DF54EA9A-0549-5C9A-2021-31C5CE9B1567}"/>
                </a:ext>
              </a:extLst>
            </p:cNvPr>
            <p:cNvSpPr/>
            <p:nvPr/>
          </p:nvSpPr>
          <p:spPr>
            <a:xfrm>
              <a:off x="7909248" y="3311786"/>
              <a:ext cx="1108213" cy="111826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AABCCD25-2DCD-6292-34B4-A5E09A422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9248" y="3319536"/>
              <a:ext cx="1163890" cy="1163890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10C43FCC-E1F4-3D45-9722-0D8BDA494098}"/>
              </a:ext>
            </a:extLst>
          </p:cNvPr>
          <p:cNvGrpSpPr/>
          <p:nvPr/>
        </p:nvGrpSpPr>
        <p:grpSpPr>
          <a:xfrm>
            <a:off x="1512789" y="5437587"/>
            <a:ext cx="1115665" cy="1127858"/>
            <a:chOff x="1512789" y="5437587"/>
            <a:chExt cx="1115665" cy="1127858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01C48519-2186-04E0-E2A2-42D7D5A8F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512789" y="5437587"/>
              <a:ext cx="1115665" cy="1127858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00E071FF-C95C-5DDC-DF6D-8001459BD3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9990" y="5486322"/>
              <a:ext cx="1068464" cy="1068464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06F12BF1-F897-E5DB-85B3-3CBDAD56FB55}"/>
              </a:ext>
            </a:extLst>
          </p:cNvPr>
          <p:cNvGrpSpPr/>
          <p:nvPr/>
        </p:nvGrpSpPr>
        <p:grpSpPr>
          <a:xfrm>
            <a:off x="5714107" y="5467674"/>
            <a:ext cx="1115665" cy="1127858"/>
            <a:chOff x="5714107" y="5467674"/>
            <a:chExt cx="1115665" cy="1127858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27E70B08-3A75-D5E8-E2ED-2CA5CADDE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714107" y="5467674"/>
              <a:ext cx="1115665" cy="1127858"/>
            </a:xfrm>
            <a:prstGeom prst="rect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C335A70F-AD86-1858-ECB6-DD95E9A55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7832" y="5467674"/>
              <a:ext cx="1108214" cy="1108214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2E4F731F-5328-C007-D728-F50C8C1882C6}"/>
              </a:ext>
            </a:extLst>
          </p:cNvPr>
          <p:cNvGrpSpPr/>
          <p:nvPr/>
        </p:nvGrpSpPr>
        <p:grpSpPr>
          <a:xfrm>
            <a:off x="3495776" y="5467674"/>
            <a:ext cx="1115665" cy="1127858"/>
            <a:chOff x="3495776" y="5467674"/>
            <a:chExt cx="1115665" cy="1127858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14EE30F3-A21D-9A34-E437-F74B41C45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95776" y="5467674"/>
              <a:ext cx="1115665" cy="1127858"/>
            </a:xfrm>
            <a:prstGeom prst="rect">
              <a:avLst/>
            </a:prstGeom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543D8967-081B-62D9-9831-AC1268D5E9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6680" y="5536548"/>
              <a:ext cx="1010920" cy="1010920"/>
            </a:xfrm>
            <a:prstGeom prst="rect">
              <a:avLst/>
            </a:prstGeom>
          </p:spPr>
        </p:pic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5967358A-1413-4D6D-F836-3157405F948E}"/>
              </a:ext>
            </a:extLst>
          </p:cNvPr>
          <p:cNvGrpSpPr/>
          <p:nvPr/>
        </p:nvGrpSpPr>
        <p:grpSpPr>
          <a:xfrm>
            <a:off x="1453073" y="3291974"/>
            <a:ext cx="1235095" cy="1250019"/>
            <a:chOff x="1453073" y="3291974"/>
            <a:chExt cx="1235095" cy="1250019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5DDED1F4-7EDA-EF5D-F91F-04D7F954058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512789" y="3291974"/>
              <a:ext cx="1115665" cy="1127858"/>
            </a:xfrm>
            <a:prstGeom prst="rect">
              <a:avLst/>
            </a:prstGeom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85DE064D-9EA6-CC0E-DDC7-8D36C13BA2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3073" y="3306898"/>
              <a:ext cx="1235095" cy="1235095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CA979E04-7877-0408-AA8C-BFE3414AF586}"/>
              </a:ext>
            </a:extLst>
          </p:cNvPr>
          <p:cNvGrpSpPr/>
          <p:nvPr/>
        </p:nvGrpSpPr>
        <p:grpSpPr>
          <a:xfrm>
            <a:off x="5691119" y="1054027"/>
            <a:ext cx="1177211" cy="1127858"/>
            <a:chOff x="5691120" y="1045745"/>
            <a:chExt cx="1177211" cy="1127858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E2106D19-FC58-2121-AE0C-9646FD352A5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714107" y="1045745"/>
              <a:ext cx="1115665" cy="1127858"/>
            </a:xfrm>
            <a:prstGeom prst="rect">
              <a:avLst/>
            </a:prstGeom>
          </p:spPr>
        </p:pic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D178F7AC-5166-38EF-18ED-D2335A53F6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61" t="-7896" r="-7701" b="3547"/>
            <a:stretch>
              <a:fillRect/>
            </a:stretch>
          </p:blipFill>
          <p:spPr>
            <a:xfrm>
              <a:off x="5691120" y="1118509"/>
              <a:ext cx="1177211" cy="905212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8A79698D-3DDF-30A4-D034-911361E563F1}"/>
              </a:ext>
            </a:extLst>
          </p:cNvPr>
          <p:cNvGrpSpPr/>
          <p:nvPr/>
        </p:nvGrpSpPr>
        <p:grpSpPr>
          <a:xfrm>
            <a:off x="7799971" y="978297"/>
            <a:ext cx="1321452" cy="1321452"/>
            <a:chOff x="7799971" y="978297"/>
            <a:chExt cx="1321452" cy="1321452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D05C1ADB-0F34-D6CF-5E97-05AD689B4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909248" y="1075094"/>
              <a:ext cx="1115665" cy="1127858"/>
            </a:xfrm>
            <a:prstGeom prst="rect">
              <a:avLst/>
            </a:prstGeom>
          </p:spPr>
        </p:pic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C383D5AF-AD15-451A-8BB4-D0374187A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9971" y="978297"/>
              <a:ext cx="1321452" cy="1321452"/>
            </a:xfrm>
            <a:prstGeom prst="rect">
              <a:avLst/>
            </a:prstGeom>
          </p:spPr>
        </p:pic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7021DBC2-1EE4-6847-44F9-9D55D715CF00}"/>
              </a:ext>
            </a:extLst>
          </p:cNvPr>
          <p:cNvGrpSpPr/>
          <p:nvPr/>
        </p:nvGrpSpPr>
        <p:grpSpPr>
          <a:xfrm>
            <a:off x="1509063" y="1058590"/>
            <a:ext cx="1133207" cy="1176593"/>
            <a:chOff x="1509063" y="1058590"/>
            <a:chExt cx="1133207" cy="1176593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55A0E09B-DCCF-5D1B-9E1C-18FBB7E28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512789" y="1058590"/>
              <a:ext cx="1115665" cy="1127858"/>
            </a:xfrm>
            <a:prstGeom prst="rect">
              <a:avLst/>
            </a:prstGeom>
          </p:spPr>
        </p:pic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05DD8FE2-90CC-3E30-C9A2-D575E0BB87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9063" y="1101976"/>
              <a:ext cx="1133207" cy="1133207"/>
            </a:xfrm>
            <a:prstGeom prst="rect">
              <a:avLst/>
            </a:prstGeom>
          </p:spPr>
        </p:pic>
      </p:grpSp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id="{361D7B6C-7A70-F431-43E6-8F858397E2F1}"/>
              </a:ext>
            </a:extLst>
          </p:cNvPr>
          <p:cNvSpPr/>
          <p:nvPr/>
        </p:nvSpPr>
        <p:spPr>
          <a:xfrm>
            <a:off x="3059296" y="2975443"/>
            <a:ext cx="4414981" cy="1703449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7EB5186-9942-4A99-880E-0FF7DD88AC9B}"/>
              </a:ext>
            </a:extLst>
          </p:cNvPr>
          <p:cNvSpPr txBox="1"/>
          <p:nvPr/>
        </p:nvSpPr>
        <p:spPr>
          <a:xfrm>
            <a:off x="3327155" y="3486197"/>
            <a:ext cx="38568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БА – БА - БА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F5690CD-A9EF-33E1-C41D-898D5242E365}"/>
              </a:ext>
            </a:extLst>
          </p:cNvPr>
          <p:cNvSpPr txBox="1"/>
          <p:nvPr/>
        </p:nvSpPr>
        <p:spPr>
          <a:xfrm>
            <a:off x="3312240" y="3486196"/>
            <a:ext cx="37374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БА – БА - БА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1D54DB8-D99D-057B-9255-A43A3D2E0EC0}"/>
              </a:ext>
            </a:extLst>
          </p:cNvPr>
          <p:cNvSpPr txBox="1"/>
          <p:nvPr/>
        </p:nvSpPr>
        <p:spPr>
          <a:xfrm>
            <a:off x="3309116" y="3495866"/>
            <a:ext cx="38568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БО – БО - БО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65CE706-2A04-37CF-44E7-D497CF8EBF42}"/>
              </a:ext>
            </a:extLst>
          </p:cNvPr>
          <p:cNvSpPr txBox="1"/>
          <p:nvPr/>
        </p:nvSpPr>
        <p:spPr>
          <a:xfrm>
            <a:off x="3344567" y="3479205"/>
            <a:ext cx="38568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БО – БО - БО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166ECA6-5DBF-2AD8-8D7A-423DD6F4335B}"/>
              </a:ext>
            </a:extLst>
          </p:cNvPr>
          <p:cNvSpPr txBox="1"/>
          <p:nvPr/>
        </p:nvSpPr>
        <p:spPr>
          <a:xfrm>
            <a:off x="3378494" y="3502857"/>
            <a:ext cx="3712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БУ – БУ - БУ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C3EEA41-5F54-ED60-43A6-BDB81F7C172A}"/>
              </a:ext>
            </a:extLst>
          </p:cNvPr>
          <p:cNvSpPr txBox="1"/>
          <p:nvPr/>
        </p:nvSpPr>
        <p:spPr>
          <a:xfrm>
            <a:off x="3403974" y="3516760"/>
            <a:ext cx="3547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БУ – БУ - БУ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7439603-6A71-4E9E-0BA5-18AA8BF61947}"/>
              </a:ext>
            </a:extLst>
          </p:cNvPr>
          <p:cNvSpPr txBox="1"/>
          <p:nvPr/>
        </p:nvSpPr>
        <p:spPr>
          <a:xfrm>
            <a:off x="3469517" y="3502300"/>
            <a:ext cx="3664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БЕ – БЕ - БЕ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92E0CF2-1D51-19BA-4207-3BF82FB5A2EF}"/>
              </a:ext>
            </a:extLst>
          </p:cNvPr>
          <p:cNvSpPr txBox="1"/>
          <p:nvPr/>
        </p:nvSpPr>
        <p:spPr>
          <a:xfrm>
            <a:off x="3479681" y="3524731"/>
            <a:ext cx="37366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БЕ – БЕ - БЕ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0D6694F-19CB-D256-6368-5D1D17FC7115}"/>
              </a:ext>
            </a:extLst>
          </p:cNvPr>
          <p:cNvSpPr txBox="1"/>
          <p:nvPr/>
        </p:nvSpPr>
        <p:spPr>
          <a:xfrm>
            <a:off x="3394312" y="3463765"/>
            <a:ext cx="42027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БИ – БИ - БИ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5181E6E-76A2-56D3-6FEF-58D998EED4F1}"/>
              </a:ext>
            </a:extLst>
          </p:cNvPr>
          <p:cNvSpPr txBox="1"/>
          <p:nvPr/>
        </p:nvSpPr>
        <p:spPr>
          <a:xfrm>
            <a:off x="3742554" y="3530663"/>
            <a:ext cx="37536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БІ – БІ - БІ</a:t>
            </a: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475BA6AC-7430-BC61-A8FC-3E887FEF441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9" y="68263"/>
            <a:ext cx="1108213" cy="1006831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393BBE12-AB35-8B3B-2656-BB1634A7947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547" y="1066669"/>
            <a:ext cx="4733961" cy="482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02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  <p:bldLst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70" grpId="0"/>
      <p:bldP spid="70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7DDC26F3-13A2-40E1-AC33-FAA484354236}"/>
</file>

<file path=customXml/itemProps2.xml><?xml version="1.0" encoding="utf-8"?>
<ds:datastoreItem xmlns:ds="http://schemas.openxmlformats.org/officeDocument/2006/customXml" ds:itemID="{02D679CC-7FFF-436B-95D4-58FE4EB46CB1}"/>
</file>

<file path=customXml/itemProps3.xml><?xml version="1.0" encoding="utf-8"?>
<ds:datastoreItem xmlns:ds="http://schemas.openxmlformats.org/officeDocument/2006/customXml" ds:itemID="{1B8F1D64-9B98-4632-BCCF-0437E5890A6D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50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2026-02-13T01:18:06Z</dcterms:created>
  <dcterms:modified xsi:type="dcterms:W3CDTF">2026-02-16T23:41:10Z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