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575158-4A93-8184-F8DC-012805B417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BB89E6A-4C87-0384-8797-87133F20B4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BAD5CC-98E0-3E57-9F74-49B27EC77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84154-4E14-4A32-857A-9813B231CE69}" type="datetimeFigureOut">
              <a:rPr lang="uk-UA" smtClean="0"/>
              <a:t>16.02.2026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208BBB-F356-B57F-81D2-343ED0AAA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AAAF56-ECFF-55AC-4311-DBED16E59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7E233-A411-4757-8DC7-BC2EF17D99A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45272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CEA9BC-58DC-9216-6113-EC4830944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3DAA308-96E9-AF9B-1508-7974FB6215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13B323-060B-CA61-37E4-1CDAB600C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84154-4E14-4A32-857A-9813B231CE69}" type="datetimeFigureOut">
              <a:rPr lang="uk-UA" smtClean="0"/>
              <a:t>16.02.2026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85521C-3B19-C5C0-7F17-CA7BFE17B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C7BF86-B097-AAA2-C164-AB42239CC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7E233-A411-4757-8DC7-BC2EF17D99A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2473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1CBC056-E17F-DF9B-D532-93DD059908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7AACD0C-EC0F-2AC4-5EEE-FB673B0D8A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A09F34-CE02-ACA2-FDE5-B99135FBB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84154-4E14-4A32-857A-9813B231CE69}" type="datetimeFigureOut">
              <a:rPr lang="uk-UA" smtClean="0"/>
              <a:t>16.02.2026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E2119D-B353-44CF-D3A7-D85998012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3F303C-5E97-B1D1-A503-D8B54484A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7E233-A411-4757-8DC7-BC2EF17D99A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3347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72E4A9-F9BE-E830-A87B-4C27422AF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884093-6351-5179-8BD1-4F93DDE1D5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0E4BAC-DF20-E999-EEA4-4D47653C6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84154-4E14-4A32-857A-9813B231CE69}" type="datetimeFigureOut">
              <a:rPr lang="uk-UA" smtClean="0"/>
              <a:t>16.02.2026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30BD31-4D48-5DAC-EF27-3D2F4601B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FF3B49-EBEC-15B7-1233-3CCCA8F26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7E233-A411-4757-8DC7-BC2EF17D99A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59611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4E553B-8B6C-4CBC-0A90-2810375AD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BCE3236-BC6F-3C6F-3FC3-0DDB0CE753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35A6F9-0FEC-8019-6C17-4A7CEFF6D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84154-4E14-4A32-857A-9813B231CE69}" type="datetimeFigureOut">
              <a:rPr lang="uk-UA" smtClean="0"/>
              <a:t>16.02.2026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153738-7CE0-59F2-BCEA-F5B014710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CC89ED-3159-7D20-8D9C-12A089592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7E233-A411-4757-8DC7-BC2EF17D99A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44809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44B67B-1F1F-D088-AD5E-D3B65A2F3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A67759-80E3-F0A8-A490-649D0282F5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9DDC1B-CCD7-A444-2E97-D0D148351A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0C99504-BB8C-7DF1-629A-F793638D8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84154-4E14-4A32-857A-9813B231CE69}" type="datetimeFigureOut">
              <a:rPr lang="uk-UA" smtClean="0"/>
              <a:t>16.02.2026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531415C-3031-C3CE-1B69-3FA559870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056414A-D442-2EE0-D64B-F5F9237F8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7E233-A411-4757-8DC7-BC2EF17D99A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20852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3EC1E2-3D09-3258-AC95-3F837D79B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5A9CBC-A496-E652-0A05-C2D7E2B705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E572953-0AAF-7214-8D90-28BD8031EC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05804D0-BEE9-7FB4-FE0E-5B1A6F3942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260641A-EC39-FB33-B41E-8EC9B2EDBD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0A7E9F4-0D6F-EF10-7D09-32D6B79E2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84154-4E14-4A32-857A-9813B231CE69}" type="datetimeFigureOut">
              <a:rPr lang="uk-UA" smtClean="0"/>
              <a:t>16.02.2026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466E0D9-FFB4-9957-B53A-5B0746F58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2627CF2-9A44-A8CE-C112-D3C9AC770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7E233-A411-4757-8DC7-BC2EF17D99A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17953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0FF2C9-AA1D-F0A4-977F-DF73AEB1B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40BD734-2360-DD53-2A41-3F2209C66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84154-4E14-4A32-857A-9813B231CE69}" type="datetimeFigureOut">
              <a:rPr lang="uk-UA" smtClean="0"/>
              <a:t>16.02.2026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2FDC69D-4EB5-7E8C-41F5-F073F7DA5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1ACED6F-DC6A-F313-C5D1-F30A124BB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7E233-A411-4757-8DC7-BC2EF17D99A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3109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15C7023-1C77-14B3-A86C-91A4F7653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84154-4E14-4A32-857A-9813B231CE69}" type="datetimeFigureOut">
              <a:rPr lang="uk-UA" smtClean="0"/>
              <a:t>16.02.2026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B394232-7E26-85B9-EE06-6C1AA7091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AC0A2F8-B03D-8AD6-C859-2D36395D9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7E233-A411-4757-8DC7-BC2EF17D99A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6783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CBDE92-F997-B80E-A1ED-FC333F51D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95E515-01DA-C7C7-6EA9-992DAFB65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30AF202-EFE6-1F93-BCF6-008672C14A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B72B79E-3550-BBFC-8C74-4B7A28606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84154-4E14-4A32-857A-9813B231CE69}" type="datetimeFigureOut">
              <a:rPr lang="uk-UA" smtClean="0"/>
              <a:t>16.02.2026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2117BC5-2F62-7011-223C-AAA300201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00FC95-7E08-9FE8-3093-8E0A4FE49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7E233-A411-4757-8DC7-BC2EF17D99A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28255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8D30E-61F2-4851-161F-61B32FD91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59288D8-93DC-8B49-D9EB-2BEAD32286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C79994C-F106-01C2-3E76-75A831DD99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C313FFA-E8BC-B953-E6DC-2660B55BA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84154-4E14-4A32-857A-9813B231CE69}" type="datetimeFigureOut">
              <a:rPr lang="uk-UA" smtClean="0"/>
              <a:t>16.02.2026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46D5DD5-EF5A-2012-6EB3-2A6CB4276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1BD8088-D438-63BC-D3DC-11A859CC7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7E233-A411-4757-8DC7-BC2EF17D99A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4425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732A67-76F6-D67D-196D-7B529010F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238AC31-940B-FDC0-B85D-9BF27BD4A9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506E97-2004-CF20-BBEB-E71ADD3E0D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84154-4E14-4A32-857A-9813B231CE69}" type="datetimeFigureOut">
              <a:rPr lang="uk-UA" smtClean="0"/>
              <a:t>16.02.2026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C584E9-971A-56E1-A2EF-5670F5851D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2D838F-FC4A-7DE6-C906-A1EE76EDF4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7E233-A411-4757-8DC7-BC2EF17D99A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84066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367582A-B11D-1526-8CD3-FEB46B8F416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153BF4C-90E8-473D-7B7D-EEAA042BD0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1" y="3861234"/>
            <a:ext cx="2649194" cy="2649194"/>
          </a:xfrm>
          <a:prstGeom prst="rect">
            <a:avLst/>
          </a:prstGeom>
        </p:spPr>
      </p:pic>
      <p:sp>
        <p:nvSpPr>
          <p:cNvPr id="11" name="Прямоугольник: скругленные углы 6">
            <a:extLst>
              <a:ext uri="{FF2B5EF4-FFF2-40B4-BE49-F238E27FC236}">
                <a16:creationId xmlns:a16="http://schemas.microsoft.com/office/drawing/2014/main" id="{278EBE92-9A80-B47D-B6EE-979886678DEE}"/>
              </a:ext>
            </a:extLst>
          </p:cNvPr>
          <p:cNvSpPr/>
          <p:nvPr/>
        </p:nvSpPr>
        <p:spPr>
          <a:xfrm>
            <a:off x="2329846" y="608814"/>
            <a:ext cx="8295987" cy="5739578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90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pic>
        <p:nvPicPr>
          <p:cNvPr id="12" name="Объект 14">
            <a:extLst>
              <a:ext uri="{FF2B5EF4-FFF2-40B4-BE49-F238E27FC236}">
                <a16:creationId xmlns:a16="http://schemas.microsoft.com/office/drawing/2014/main" id="{D98FEB3A-F57C-DA3F-E857-23B72E34DB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37" y="347572"/>
            <a:ext cx="1130919" cy="1026666"/>
          </a:xfr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321BB07-06E8-379C-71EF-FCB6D4CB0F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979" y="737421"/>
            <a:ext cx="1837505" cy="183750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A276C1D-2085-9E8B-1DCA-DEF43FB893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814" y="648929"/>
            <a:ext cx="1413929" cy="175506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1E36687-C106-684E-69DB-EA37406DA6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610" y="699392"/>
            <a:ext cx="1730747" cy="173074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2025709-ECD5-2C92-1830-EDD763868A3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234" y="2415721"/>
            <a:ext cx="1837505" cy="183750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462EB3D-5E82-31F7-6D0F-C237BFDB41C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748" y="2550942"/>
            <a:ext cx="1629524" cy="162952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2C7586A-A8C5-1A8C-FB3A-558F9AB8CF4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822" y="2674374"/>
            <a:ext cx="1612663" cy="160845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E8F4CAE-101A-0D2F-64CC-9422E22C7B9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463" y="4004860"/>
            <a:ext cx="2204208" cy="220420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B30A42B-FBAB-5A6C-981C-13404711358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569" y="4276609"/>
            <a:ext cx="1755979" cy="1755979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685BC327-CDD4-BB60-1FA9-B830C7E5959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746" y="4373423"/>
            <a:ext cx="1612664" cy="1612664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448D187E-DF13-102A-052B-DE92BA068D0E}"/>
              </a:ext>
            </a:extLst>
          </p:cNvPr>
          <p:cNvSpPr/>
          <p:nvPr/>
        </p:nvSpPr>
        <p:spPr>
          <a:xfrm>
            <a:off x="3174234" y="785559"/>
            <a:ext cx="2204208" cy="1558415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15233368-1313-DD13-D018-62228B2BBFEB}"/>
              </a:ext>
            </a:extLst>
          </p:cNvPr>
          <p:cNvSpPr/>
          <p:nvPr/>
        </p:nvSpPr>
        <p:spPr>
          <a:xfrm>
            <a:off x="7624791" y="797774"/>
            <a:ext cx="2204208" cy="1558415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E5008543-FDBE-A357-89ED-EECEF8203200}"/>
              </a:ext>
            </a:extLst>
          </p:cNvPr>
          <p:cNvSpPr/>
          <p:nvPr/>
        </p:nvSpPr>
        <p:spPr>
          <a:xfrm>
            <a:off x="3165912" y="2570322"/>
            <a:ext cx="2204208" cy="1558415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7A6DE1F0-1943-006A-B7D5-4C73E54A1B00}"/>
              </a:ext>
            </a:extLst>
          </p:cNvPr>
          <p:cNvSpPr/>
          <p:nvPr/>
        </p:nvSpPr>
        <p:spPr>
          <a:xfrm>
            <a:off x="5542477" y="2571241"/>
            <a:ext cx="2204208" cy="1558415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11C58B84-58A9-0942-A0C3-A251EE83E232}"/>
              </a:ext>
            </a:extLst>
          </p:cNvPr>
          <p:cNvSpPr/>
          <p:nvPr/>
        </p:nvSpPr>
        <p:spPr>
          <a:xfrm>
            <a:off x="5375736" y="4427672"/>
            <a:ext cx="2204208" cy="1558415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2B20B45F-4839-D50F-4F76-309BCB54DAD2}"/>
              </a:ext>
            </a:extLst>
          </p:cNvPr>
          <p:cNvSpPr/>
          <p:nvPr/>
        </p:nvSpPr>
        <p:spPr>
          <a:xfrm>
            <a:off x="7816610" y="4424424"/>
            <a:ext cx="2204208" cy="1558415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448C15FF-5DF6-EB4C-7F50-9B6482A25EA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108" y="1552684"/>
            <a:ext cx="3452666" cy="359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72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 animBg="1"/>
      <p:bldP spid="25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79492A68-32D0-472C-BB55-8D80B42954C8}"/>
</file>

<file path=customXml/itemProps2.xml><?xml version="1.0" encoding="utf-8"?>
<ds:datastoreItem xmlns:ds="http://schemas.openxmlformats.org/officeDocument/2006/customXml" ds:itemID="{285A8C77-01A3-43C3-89CA-7C841505671D}"/>
</file>

<file path=customXml/itemProps3.xml><?xml version="1.0" encoding="utf-8"?>
<ds:datastoreItem xmlns:ds="http://schemas.openxmlformats.org/officeDocument/2006/customXml" ds:itemID="{18F052C0-F60D-417F-AF6B-E9C326756B06}"/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Lenovo</dc:creator>
  <cp:lastModifiedBy>Lenovo</cp:lastModifiedBy>
  <cp:revision>11</cp:revision>
  <dcterms:created xsi:type="dcterms:W3CDTF">2026-02-15T20:22:33Z</dcterms:created>
  <dcterms:modified xsi:type="dcterms:W3CDTF">2026-02-16T20:43:43Z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