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168CB-03DA-AD6E-66F2-91FDCEA34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23476F-C764-9D80-EBD2-66075A44E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B447AF-D3EF-F05F-5241-06D17A09D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B68B-3B8B-4954-BBF1-231B4304C5AC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9A19FF-B7D0-044A-EBC3-626653FFA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09C7D5-8D36-B5F0-A810-35924A761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4CC8-ACB3-4DC4-87AE-9C6D64CBF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040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873D8-6741-2F06-6BE4-8BB6FB55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037FFF-0E45-8CC9-C466-DE9A1179B9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ECFBD4-ED04-3A11-0F8C-03769DD69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B68B-3B8B-4954-BBF1-231B4304C5AC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482CB9-FC12-67A7-CC7C-146FB4CC2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4554A-4727-AB88-CAD4-A8F84221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4CC8-ACB3-4DC4-87AE-9C6D64CBF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778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5DE4A3F-3729-60AC-0ABF-F9CD8652C9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30C111-94DB-B1DC-3D58-0B312B8F22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D13DF8-798B-CF1C-42A4-37878D244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B68B-3B8B-4954-BBF1-231B4304C5AC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B69AD7-BFF9-AF3D-7857-F8B162C26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955E20-7839-F8A7-A670-F096C521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4CC8-ACB3-4DC4-87AE-9C6D64CBF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540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232286-5555-20A9-D344-767DFE51B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19BC26-4D02-9465-4D43-F0DD97276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5C7DC2-75F7-DDEE-09F7-F2187412A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B68B-3B8B-4954-BBF1-231B4304C5AC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774983-B1C3-8C7E-CDBA-F4FF84A6E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9F3179-9081-14ED-6509-6E8C4568F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4CC8-ACB3-4DC4-87AE-9C6D64CBF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312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6E4F9F-2293-2E3C-8433-5104472F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98FC36-4D2F-0EC9-0160-E56AA69BC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661660-7F26-2172-0EBE-C341C2920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B68B-3B8B-4954-BBF1-231B4304C5AC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FB8836-3FC1-B86B-3F45-EE8DAD905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44B7A3-1E1C-9D23-6581-32BF64B0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4CC8-ACB3-4DC4-87AE-9C6D64CBF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84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FC3AF4-6091-A320-33EF-5E980AD02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73C5FD-1FB0-6472-AEDC-E049F96D5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B0B647-1A7A-D7C1-93F6-44948230F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E899A7-0637-F234-00E5-175D0E9FB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B68B-3B8B-4954-BBF1-231B4304C5AC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96FC89-49C7-030D-72C0-6C2343447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EE53E-D251-3604-97FC-3266E2BC9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4CC8-ACB3-4DC4-87AE-9C6D64CBF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19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8C8E9-9AC0-1469-142C-78990B431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1E36C1-CB63-0054-F22D-1685AC690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8F2B5D-83FA-4C51-6492-FBC50CA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E4A996D-FE7B-8684-CA49-F24C87784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81F689-0738-97F8-0463-CDAE364AC7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ADD668-0A86-6CBE-8FFA-C3A07FF19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B68B-3B8B-4954-BBF1-231B4304C5AC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AFBB672-0ADC-EABD-A626-1833C715F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9258F83-6D43-AF49-15BC-464707DE2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4CC8-ACB3-4DC4-87AE-9C6D64CBF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007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61EB8-8C01-AC64-8523-2475AF0CD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BCF7F1-42B5-D66A-4AD9-36EC75F05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B68B-3B8B-4954-BBF1-231B4304C5AC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5F0F7A-A6D8-C680-392E-B6A69370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24EBD9-C6EE-61A9-43AD-6EAC5C941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4CC8-ACB3-4DC4-87AE-9C6D64CBF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94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799A02-E09F-1CDD-270A-899846072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B68B-3B8B-4954-BBF1-231B4304C5AC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924EBE-0473-3288-AE2A-1E9700390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CD9A7C-9055-4270-A07E-042765BE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4CC8-ACB3-4DC4-87AE-9C6D64CBF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82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62D9A-68CF-EA28-E158-18CB65AEB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9F6A2E-5699-ED16-A122-99C5E7AE6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E6668B-9096-F6FF-2F52-88555DF61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44F165-68F0-CDD6-4074-2F781F4D5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B68B-3B8B-4954-BBF1-231B4304C5AC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2F545E-A1F2-F835-02D9-493790A05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6AAF19-4DB5-6A46-B0D8-0F5841C98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4CC8-ACB3-4DC4-87AE-9C6D64CBF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80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8EDF2-9BB0-63FE-DE40-F527CFAE8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6D30A3B-12A1-C3F6-D791-DFED36FDAB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B6BC3A-5C64-6237-D09A-427AA4B67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EB7D7C-920C-8331-2F6C-F7BC3B8C4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B68B-3B8B-4954-BBF1-231B4304C5AC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6AE275-0D5F-C8A2-17D3-7BF52D015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4791A9-B771-FE77-FC2C-6B66CBD9D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4CC8-ACB3-4DC4-87AE-9C6D64CBF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38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FA0BCF-99C6-2D60-F68B-FD24019F4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58516E-4F71-29CF-9FED-E796711F3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8748F0-6D54-0068-981D-211CB6B4B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93B68B-3B8B-4954-BBF1-231B4304C5AC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6EF1E-2CA6-3CEA-05C9-809C34803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EA19F4-3F5B-A1C2-2325-DB7D1FD22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584CC8-ACB3-4DC4-87AE-9C6D64CBF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98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кно, стена, в помещении, домашнее растение">
            <a:extLst>
              <a:ext uri="{FF2B5EF4-FFF2-40B4-BE49-F238E27FC236}">
                <a16:creationId xmlns:a16="http://schemas.microsoft.com/office/drawing/2014/main" id="{C9FFDD80-EC5A-18B4-C747-8D19CCCDB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607" y="-255639"/>
            <a:ext cx="13070157" cy="7325033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рисунок, иллюстрация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C79DAED-B4A0-5086-4E00-42CD20C5F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593" y="4218038"/>
            <a:ext cx="2394155" cy="2394155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обака, одежда, человек, карти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8E53146-F884-2869-FEBD-E0A7B70CDF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59" y="216309"/>
            <a:ext cx="8037871" cy="5358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: скругленные углы 6">
            <a:extLst>
              <a:ext uri="{FF2B5EF4-FFF2-40B4-BE49-F238E27FC236}">
                <a16:creationId xmlns:a16="http://schemas.microsoft.com/office/drawing/2014/main" id="{36D028EF-703B-0266-3557-7061EDF36ED0}"/>
              </a:ext>
            </a:extLst>
          </p:cNvPr>
          <p:cNvSpPr/>
          <p:nvPr/>
        </p:nvSpPr>
        <p:spPr>
          <a:xfrm>
            <a:off x="2886438" y="5778638"/>
            <a:ext cx="3921730" cy="65493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0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Чия ваза?</a:t>
            </a:r>
            <a:endParaRPr lang="en-US" sz="4000" b="0" i="0" u="none" strike="noStrike" kern="1200" cap="none" spc="0" baseline="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6A424BF-281A-C652-6994-8D3CE4B9E707}"/>
              </a:ext>
            </a:extLst>
          </p:cNvPr>
          <p:cNvSpPr/>
          <p:nvPr/>
        </p:nvSpPr>
        <p:spPr>
          <a:xfrm>
            <a:off x="2368605" y="1125466"/>
            <a:ext cx="1187395" cy="113005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6">
            <a:extLst>
              <a:ext uri="{FF2B5EF4-FFF2-40B4-BE49-F238E27FC236}">
                <a16:creationId xmlns:a16="http://schemas.microsoft.com/office/drawing/2014/main" id="{415F2EFD-5D1A-2E61-861A-F5FF931B2A22}"/>
              </a:ext>
            </a:extLst>
          </p:cNvPr>
          <p:cNvSpPr/>
          <p:nvPr/>
        </p:nvSpPr>
        <p:spPr>
          <a:xfrm>
            <a:off x="2908380" y="5777132"/>
            <a:ext cx="3921730" cy="65493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0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Чия чашка?</a:t>
            </a:r>
            <a:endParaRPr lang="en-US" sz="4000" b="0" i="0" u="none" strike="noStrike" kern="1200" cap="none" spc="0" baseline="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ADBDE616-F5C6-E2E7-DDE9-AE8FB8B87A60}"/>
              </a:ext>
            </a:extLst>
          </p:cNvPr>
          <p:cNvSpPr/>
          <p:nvPr/>
        </p:nvSpPr>
        <p:spPr>
          <a:xfrm>
            <a:off x="3486690" y="1978688"/>
            <a:ext cx="790343" cy="75741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6">
            <a:extLst>
              <a:ext uri="{FF2B5EF4-FFF2-40B4-BE49-F238E27FC236}">
                <a16:creationId xmlns:a16="http://schemas.microsoft.com/office/drawing/2014/main" id="{23AF685D-7B98-EB75-5241-51219BD11F66}"/>
              </a:ext>
            </a:extLst>
          </p:cNvPr>
          <p:cNvSpPr/>
          <p:nvPr/>
        </p:nvSpPr>
        <p:spPr>
          <a:xfrm>
            <a:off x="2875467" y="5775041"/>
            <a:ext cx="3921730" cy="65493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0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Чия книга?</a:t>
            </a:r>
            <a:endParaRPr lang="en-US" sz="4000" b="0" i="0" u="none" strike="noStrike" kern="1200" cap="none" spc="0" baseline="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28900A84-5582-0356-4AEF-B4D9BCBFF9DE}"/>
              </a:ext>
            </a:extLst>
          </p:cNvPr>
          <p:cNvSpPr/>
          <p:nvPr/>
        </p:nvSpPr>
        <p:spPr>
          <a:xfrm>
            <a:off x="4525024" y="2150096"/>
            <a:ext cx="965443" cy="95689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5FE1BA7-B12D-0F6F-0283-A055DF9EC67D}"/>
              </a:ext>
            </a:extLst>
          </p:cNvPr>
          <p:cNvSpPr/>
          <p:nvPr/>
        </p:nvSpPr>
        <p:spPr>
          <a:xfrm>
            <a:off x="6407326" y="2357393"/>
            <a:ext cx="965443" cy="95689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6">
            <a:extLst>
              <a:ext uri="{FF2B5EF4-FFF2-40B4-BE49-F238E27FC236}">
                <a16:creationId xmlns:a16="http://schemas.microsoft.com/office/drawing/2014/main" id="{16EA1D41-53BF-F952-573B-D9EB9979D11A}"/>
              </a:ext>
            </a:extLst>
          </p:cNvPr>
          <p:cNvSpPr/>
          <p:nvPr/>
        </p:nvSpPr>
        <p:spPr>
          <a:xfrm>
            <a:off x="2897409" y="5795885"/>
            <a:ext cx="3921730" cy="65493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0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Чий</a:t>
            </a:r>
            <a:r>
              <a:rPr lang="ru-RU" sz="4000" b="0" i="0" u="none" strike="noStrike" kern="1200" cap="none" spc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торт</a:t>
            </a:r>
            <a:r>
              <a:rPr lang="ru-RU" sz="4000" b="0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0" i="0" u="none" strike="noStrike" kern="1200" cap="none" spc="0" baseline="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: скругленные углы 6">
            <a:extLst>
              <a:ext uri="{FF2B5EF4-FFF2-40B4-BE49-F238E27FC236}">
                <a16:creationId xmlns:a16="http://schemas.microsoft.com/office/drawing/2014/main" id="{1DB434BD-34DC-1C8B-3352-C1EDF58D472D}"/>
              </a:ext>
            </a:extLst>
          </p:cNvPr>
          <p:cNvSpPr/>
          <p:nvPr/>
        </p:nvSpPr>
        <p:spPr>
          <a:xfrm>
            <a:off x="2897409" y="5792930"/>
            <a:ext cx="3921730" cy="65493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0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Чий</a:t>
            </a:r>
            <a:r>
              <a:rPr lang="ru-RU" sz="4000" b="0" i="0" u="none" strike="noStrike" kern="1200" cap="none" spc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м</a:t>
            </a:r>
            <a:r>
              <a:rPr lang="en-US" sz="4000" b="0" i="0" u="none" strike="noStrike" kern="1200" cap="none" spc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ru-RU" sz="4000" b="0" i="0" u="none" strike="noStrike" kern="1200" cap="none" spc="0" dirty="0" err="1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яч</a:t>
            </a:r>
            <a:r>
              <a:rPr lang="ru-RU" sz="4000" b="0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0" i="0" u="none" strike="noStrike" kern="1200" cap="none" spc="0" baseline="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F80EC97F-5C82-7302-1F82-B4D21EDD7C32}"/>
              </a:ext>
            </a:extLst>
          </p:cNvPr>
          <p:cNvSpPr/>
          <p:nvPr/>
        </p:nvSpPr>
        <p:spPr>
          <a:xfrm>
            <a:off x="2101372" y="3221811"/>
            <a:ext cx="965443" cy="95689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6">
            <a:extLst>
              <a:ext uri="{FF2B5EF4-FFF2-40B4-BE49-F238E27FC236}">
                <a16:creationId xmlns:a16="http://schemas.microsoft.com/office/drawing/2014/main" id="{BE6FD612-60D9-5AF5-C1DA-63ED1588495B}"/>
              </a:ext>
            </a:extLst>
          </p:cNvPr>
          <p:cNvSpPr/>
          <p:nvPr/>
        </p:nvSpPr>
        <p:spPr>
          <a:xfrm>
            <a:off x="2886438" y="5785031"/>
            <a:ext cx="3921730" cy="65493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0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Чия</a:t>
            </a:r>
            <a:r>
              <a:rPr lang="ru-RU" sz="4000" b="0" i="0" u="none" strike="noStrike" kern="1200" cap="none" spc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лялька</a:t>
            </a:r>
            <a:r>
              <a:rPr lang="ru-RU" sz="4000" b="0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0" i="0" u="none" strike="noStrike" kern="1200" cap="none" spc="0" baseline="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CEB4DB1E-28E7-243B-FB84-742E3A3950D1}"/>
              </a:ext>
            </a:extLst>
          </p:cNvPr>
          <p:cNvSpPr/>
          <p:nvPr/>
        </p:nvSpPr>
        <p:spPr>
          <a:xfrm>
            <a:off x="4562608" y="3862492"/>
            <a:ext cx="965443" cy="95689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6">
            <a:extLst>
              <a:ext uri="{FF2B5EF4-FFF2-40B4-BE49-F238E27FC236}">
                <a16:creationId xmlns:a16="http://schemas.microsoft.com/office/drawing/2014/main" id="{874EACFA-A2B7-69FD-0540-70606CB1E862}"/>
              </a:ext>
            </a:extLst>
          </p:cNvPr>
          <p:cNvSpPr/>
          <p:nvPr/>
        </p:nvSpPr>
        <p:spPr>
          <a:xfrm>
            <a:off x="2886438" y="5792930"/>
            <a:ext cx="3921730" cy="65493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0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Чий</a:t>
            </a:r>
            <a:r>
              <a:rPr lang="ru-RU" sz="4000" b="0" i="0" u="none" strike="noStrike" kern="1200" cap="none" spc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клубок</a:t>
            </a:r>
            <a:r>
              <a:rPr lang="ru-RU" sz="4000" b="0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0" i="0" u="none" strike="noStrike" kern="1200" cap="none" spc="0" baseline="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F5A0C624-0E75-93FE-E218-90C1FAA76168}"/>
              </a:ext>
            </a:extLst>
          </p:cNvPr>
          <p:cNvSpPr/>
          <p:nvPr/>
        </p:nvSpPr>
        <p:spPr>
          <a:xfrm>
            <a:off x="3881861" y="4562332"/>
            <a:ext cx="965443" cy="95689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6">
            <a:extLst>
              <a:ext uri="{FF2B5EF4-FFF2-40B4-BE49-F238E27FC236}">
                <a16:creationId xmlns:a16="http://schemas.microsoft.com/office/drawing/2014/main" id="{9A95D31B-E443-8FBB-7B08-974B282F0A26}"/>
              </a:ext>
            </a:extLst>
          </p:cNvPr>
          <p:cNvSpPr/>
          <p:nvPr/>
        </p:nvSpPr>
        <p:spPr>
          <a:xfrm>
            <a:off x="2897409" y="5780620"/>
            <a:ext cx="3921730" cy="65493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0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Чия</a:t>
            </a:r>
            <a:r>
              <a:rPr lang="ru-RU" sz="4000" b="0" i="0" u="none" strike="noStrike" kern="1200" cap="none" spc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0" i="0" u="none" strike="noStrike" kern="1200" cap="none" spc="0" dirty="0" err="1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кістка</a:t>
            </a:r>
            <a:r>
              <a:rPr lang="ru-RU" sz="4000" b="0" i="0" u="none" strike="noStrike" kern="1200" cap="none" spc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0" i="0" u="none" strike="noStrike" kern="1200" cap="none" spc="0" baseline="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F10D50DD-FB95-7980-E98E-FC6062630B7C}"/>
              </a:ext>
            </a:extLst>
          </p:cNvPr>
          <p:cNvSpPr/>
          <p:nvPr/>
        </p:nvSpPr>
        <p:spPr>
          <a:xfrm>
            <a:off x="7154437" y="4520544"/>
            <a:ext cx="965443" cy="95689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 descr="Изображение выглядит как свеча, Торт на день рождения, пиро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B057591-1A92-3133-E149-B3A496605D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77" y="5818586"/>
            <a:ext cx="1000562" cy="865836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расочность, искусство, Драгоценный камень, фиолетовы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DB3AC2C-6163-105B-FE4B-C166210062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748" y="-737605"/>
            <a:ext cx="6802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8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795CFAC-5505-48A7-9F97-70931962DACB}"/>
</file>

<file path=customXml/itemProps2.xml><?xml version="1.0" encoding="utf-8"?>
<ds:datastoreItem xmlns:ds="http://schemas.openxmlformats.org/officeDocument/2006/customXml" ds:itemID="{8A17A050-F65D-4D87-9FC1-9EA3697B1E46}"/>
</file>

<file path=customXml/itemProps3.xml><?xml version="1.0" encoding="utf-8"?>
<ds:datastoreItem xmlns:ds="http://schemas.openxmlformats.org/officeDocument/2006/customXml" ds:itemID="{18DC3158-1280-48E0-AE1D-28E59EC0C1EE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26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Office</cp:lastModifiedBy>
  <cp:revision>2</cp:revision>
  <dcterms:created xsi:type="dcterms:W3CDTF">2026-02-11T16:45:16Z</dcterms:created>
  <dcterms:modified xsi:type="dcterms:W3CDTF">2026-02-16T17:06:42Z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