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9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2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3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0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E58A-DAF9-42C7-B4E9-EEBEDD16F6F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B4E3-194D-4B5D-A4C7-737BD2BF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47861" y="1220236"/>
            <a:ext cx="4406348" cy="52998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1251976" cy="1220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" y="4135644"/>
            <a:ext cx="2547730" cy="2547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36" y="4806539"/>
            <a:ext cx="1709530" cy="17095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13288"/>
            <a:ext cx="1070113" cy="10701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5" b="46680" l="71875" r="88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3" r="8864" b="51818"/>
          <a:stretch/>
        </p:blipFill>
        <p:spPr>
          <a:xfrm rot="20087318">
            <a:off x="6639625" y="2392933"/>
            <a:ext cx="1126670" cy="16964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6680" l="71875" r="88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3" r="8864" b="51818"/>
          <a:stretch/>
        </p:blipFill>
        <p:spPr>
          <a:xfrm rot="1799804">
            <a:off x="6851642" y="5154219"/>
            <a:ext cx="822960" cy="12391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4" y="1402356"/>
            <a:ext cx="1611032" cy="16110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85" y="3397241"/>
            <a:ext cx="945824" cy="9458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071">
            <a:off x="5218644" y="4674408"/>
            <a:ext cx="1810905" cy="1810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20">
            <a:off x="6730071" y="1394511"/>
            <a:ext cx="1130848" cy="11308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77" y="3160684"/>
            <a:ext cx="1498558" cy="14985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80" y="4195711"/>
            <a:ext cx="1069393" cy="1069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23" b="93490" l="4102" r="61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68"/>
          <a:stretch/>
        </p:blipFill>
        <p:spPr>
          <a:xfrm>
            <a:off x="2611858" y="1413288"/>
            <a:ext cx="2404091" cy="54447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956" b="92057" l="51465" r="95313">
                        <a14:foregroundMark x1="70117" y1="52734" x2="76855" y2="50586"/>
                        <a14:foregroundMark x1="64063" y1="59440" x2="72754" y2="58854"/>
                        <a14:foregroundMark x1="62988" y1="84049" x2="62988" y2="88086"/>
                        <a14:foregroundMark x1="71191" y1="82487" x2="74902" y2="8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14" t="38261" b="6087"/>
          <a:stretch/>
        </p:blipFill>
        <p:spPr>
          <a:xfrm>
            <a:off x="9962323" y="3089007"/>
            <a:ext cx="2011018" cy="34270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42" y="886078"/>
            <a:ext cx="5601706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38542 0.4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9128 -0.27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6472 0.076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27826 -0.13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9804 0.25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36771 0.15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1875 -0.243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27864 0.4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30912 0.032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4099 0.01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17FC531-1631-4C2D-97FA-F5838867FE78}"/>
</file>

<file path=customXml/itemProps2.xml><?xml version="1.0" encoding="utf-8"?>
<ds:datastoreItem xmlns:ds="http://schemas.openxmlformats.org/officeDocument/2006/customXml" ds:itemID="{69D521DF-97B8-418B-9F7D-FEDA6E1B8FCE}"/>
</file>

<file path=customXml/itemProps3.xml><?xml version="1.0" encoding="utf-8"?>
<ds:datastoreItem xmlns:ds="http://schemas.openxmlformats.org/officeDocument/2006/customXml" ds:itemID="{4B71DB45-A0FB-4445-BE2A-39364D936BFE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2026-02-16T15:21:48Z</dcterms:created>
  <dcterms:modified xsi:type="dcterms:W3CDTF">2026-02-16T15:50:04Z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