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A13D-A650-4F20-B554-C24DAE9D46D5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DAF-8738-442A-90C5-09AC194DF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7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A13D-A650-4F20-B554-C24DAE9D46D5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DAF-8738-442A-90C5-09AC194DF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6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A13D-A650-4F20-B554-C24DAE9D46D5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DAF-8738-442A-90C5-09AC194DF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7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A13D-A650-4F20-B554-C24DAE9D46D5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DAF-8738-442A-90C5-09AC194DF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5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A13D-A650-4F20-B554-C24DAE9D46D5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DAF-8738-442A-90C5-09AC194DF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4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A13D-A650-4F20-B554-C24DAE9D46D5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DAF-8738-442A-90C5-09AC194DF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16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A13D-A650-4F20-B554-C24DAE9D46D5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DAF-8738-442A-90C5-09AC194DF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25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A13D-A650-4F20-B554-C24DAE9D46D5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DAF-8738-442A-90C5-09AC194DF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4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A13D-A650-4F20-B554-C24DAE9D46D5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DAF-8738-442A-90C5-09AC194DF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04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A13D-A650-4F20-B554-C24DAE9D46D5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DAF-8738-442A-90C5-09AC194DF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17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A13D-A650-4F20-B554-C24DAE9D46D5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15DAF-8738-442A-90C5-09AC194DF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4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AA13D-A650-4F20-B554-C24DAE9D46D5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15DAF-8738-442A-90C5-09AC194DFA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1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46"/>
            <a:ext cx="1321211" cy="1331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0" y="4154556"/>
            <a:ext cx="2405270" cy="240527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77216" y="1246906"/>
            <a:ext cx="1265382" cy="11822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8884" y="1246906"/>
            <a:ext cx="1265382" cy="11822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20551" y="1246906"/>
            <a:ext cx="1265382" cy="11822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7216" y="3302047"/>
            <a:ext cx="1265382" cy="11822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7216" y="5357189"/>
            <a:ext cx="1265382" cy="11822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42219" y="3302047"/>
            <a:ext cx="1265382" cy="11822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742219" y="5357191"/>
            <a:ext cx="1265382" cy="11822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742219" y="1246907"/>
            <a:ext cx="1265382" cy="11822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26583" y="5359198"/>
            <a:ext cx="1265382" cy="11822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20551" y="5357190"/>
            <a:ext cx="1265382" cy="118225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96940" y="2724728"/>
            <a:ext cx="3489677" cy="2336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53" y="2698330"/>
            <a:ext cx="1316182" cy="13161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53" y="2729996"/>
            <a:ext cx="1149927" cy="11499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46" y="2611629"/>
            <a:ext cx="1380836" cy="13808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53" y="2706112"/>
            <a:ext cx="1281339" cy="12813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21" y="2639338"/>
            <a:ext cx="1325418" cy="1325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63" y="2607819"/>
            <a:ext cx="1325418" cy="132541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4106">
            <a:off x="6459022" y="2744862"/>
            <a:ext cx="1244714" cy="12447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0129">
            <a:off x="6439657" y="2740902"/>
            <a:ext cx="1306945" cy="13069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55" y="2809755"/>
            <a:ext cx="1024825" cy="10248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23" y="2563401"/>
            <a:ext cx="1451111" cy="14511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46" y="3699942"/>
            <a:ext cx="1365396" cy="136539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r="51745"/>
          <a:stretch/>
        </p:blipFill>
        <p:spPr>
          <a:xfrm>
            <a:off x="5370646" y="2629062"/>
            <a:ext cx="991301" cy="241103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86" y="610307"/>
            <a:ext cx="6128895" cy="61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26146 -0.215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09987 -0.211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03971 -0.213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18711 -0.2094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0.18008 0.088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18112 0.3858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3971 0.3886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1942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11289 0.3870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1" y="1935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25742 0.3856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1928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25625 0.0777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388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F1EE6F6-08E3-4624-AC14-879380EACFBC}"/>
</file>

<file path=customXml/itemProps2.xml><?xml version="1.0" encoding="utf-8"?>
<ds:datastoreItem xmlns:ds="http://schemas.openxmlformats.org/officeDocument/2006/customXml" ds:itemID="{0BE2DBE5-E296-466C-866F-5343A7D6A7BE}"/>
</file>

<file path=customXml/itemProps3.xml><?xml version="1.0" encoding="utf-8"?>
<ds:datastoreItem xmlns:ds="http://schemas.openxmlformats.org/officeDocument/2006/customXml" ds:itemID="{DEB3DEA0-FE77-451B-9AB4-55FA824E3BC3}"/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4</cp:revision>
  <dcterms:created xsi:type="dcterms:W3CDTF">2026-02-12T20:49:16Z</dcterms:created>
  <dcterms:modified xsi:type="dcterms:W3CDTF">2026-02-16T15:02:03Z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