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2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0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8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7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3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7762-B946-4832-8901-FB449C2C0BB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3E34-96CC-4B36-8D8D-862665B4D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2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0946" cy="1280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" y="4174435"/>
            <a:ext cx="2613991" cy="2613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0" b="51758" l="3581" r="35677">
                        <a14:foregroundMark x1="15951" y1="22656" x2="19792" y2="1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61" r="64213" b="47085"/>
          <a:stretch/>
        </p:blipFill>
        <p:spPr>
          <a:xfrm>
            <a:off x="6788426" y="2304100"/>
            <a:ext cx="2028192" cy="2090599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41" b="48926" l="34961" r="72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8745" r="27355" b="49308"/>
          <a:stretch/>
        </p:blipFill>
        <p:spPr>
          <a:xfrm>
            <a:off x="3623034" y="2680200"/>
            <a:ext cx="2249508" cy="1679712"/>
          </a:xfrm>
          <a:prstGeom prst="rect">
            <a:avLst/>
          </a:prstGeom>
          <a:effectLst>
            <a:glow rad="368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3" b="50098" l="66797" r="95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14" t="10079" r="3739" b="49160"/>
          <a:stretch/>
        </p:blipFill>
        <p:spPr>
          <a:xfrm>
            <a:off x="2808159" y="4714357"/>
            <a:ext cx="2093182" cy="1938132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51" b="93945" l="9180" r="37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7" t="52025" r="62632" b="5434"/>
          <a:stretch/>
        </p:blipFill>
        <p:spPr>
          <a:xfrm>
            <a:off x="9436819" y="3875417"/>
            <a:ext cx="2470258" cy="247889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348" b="90430" l="69987" r="95573">
                        <a14:foregroundMark x1="79036" y1="68652" x2="81641" y2="6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93" t="56917" r="4133" b="10474"/>
          <a:stretch/>
        </p:blipFill>
        <p:spPr>
          <a:xfrm flipH="1">
            <a:off x="5973417" y="4578575"/>
            <a:ext cx="1817902" cy="1454322"/>
          </a:xfrm>
          <a:prstGeom prst="rect">
            <a:avLst/>
          </a:prstGeom>
          <a:effectLst>
            <a:glow rad="127000">
              <a:schemeClr val="bg1">
                <a:alpha val="86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227" l="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036">
            <a:off x="7089599" y="5611046"/>
            <a:ext cx="940284" cy="9042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8" b="45508" l="8073" r="33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2" t="8337" r="65365" b="54208"/>
          <a:stretch/>
        </p:blipFill>
        <p:spPr>
          <a:xfrm>
            <a:off x="9001611" y="5212468"/>
            <a:ext cx="1230246" cy="11418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66" b="42871" l="37240" r="65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8" t="10028" r="34595" b="55417"/>
          <a:stretch/>
        </p:blipFill>
        <p:spPr>
          <a:xfrm>
            <a:off x="4437238" y="5910962"/>
            <a:ext cx="928205" cy="7415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49902" l="70182" r="91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37" t="3262" r="8820" b="51309"/>
          <a:stretch/>
        </p:blipFill>
        <p:spPr>
          <a:xfrm rot="20003479">
            <a:off x="6947746" y="3510173"/>
            <a:ext cx="758758" cy="1097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270" b="87793" l="10612" r="3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9" t="50867" r="61982" b="11195"/>
          <a:stretch/>
        </p:blipFill>
        <p:spPr>
          <a:xfrm rot="1068017">
            <a:off x="2999400" y="3487262"/>
            <a:ext cx="1060999" cy="10157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27" y="640477"/>
            <a:ext cx="5566364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051D02E-6839-4179-A0E9-6206C3FDBE39}"/>
</file>

<file path=customXml/itemProps2.xml><?xml version="1.0" encoding="utf-8"?>
<ds:datastoreItem xmlns:ds="http://schemas.openxmlformats.org/officeDocument/2006/customXml" ds:itemID="{2695E6B2-9250-410B-B424-2BFFE9BFB1B2}"/>
</file>

<file path=customXml/itemProps3.xml><?xml version="1.0" encoding="utf-8"?>
<ds:datastoreItem xmlns:ds="http://schemas.openxmlformats.org/officeDocument/2006/customXml" ds:itemID="{367AFC74-C482-4D15-B6F3-C446C12D27AA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2026-02-15T18:30:00Z</dcterms:created>
  <dcterms:modified xsi:type="dcterms:W3CDTF">2026-02-16T14:18:02Z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