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5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1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1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5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4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1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3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4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7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5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300E-59CC-4160-A247-55E4E1BBA86E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BC9A-1A79-45FA-AD30-1CF80107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1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" y="4352081"/>
            <a:ext cx="2257441" cy="2257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557" cy="129974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378765" y="1689651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78765" y="3452190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78765" y="5214729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0634" y="5214728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50634" y="3452190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50634" y="1689650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22503" y="1689650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22503" y="3433967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22503" y="5178284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94372" y="5178283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94372" y="3432309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94372" y="1689650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866241" y="1689650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66241" y="3452189"/>
            <a:ext cx="1179444" cy="11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6240" y="4969565"/>
            <a:ext cx="1939473" cy="1723569"/>
          </a:xfrm>
          <a:prstGeom prst="rect">
            <a:avLst/>
          </a:prstGeom>
          <a:effectLst>
            <a:glow rad="254000">
              <a:schemeClr val="accent5">
                <a:satMod val="175000"/>
                <a:alpha val="67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16" y="1640188"/>
            <a:ext cx="1281993" cy="1281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65" y="3492025"/>
            <a:ext cx="1191044" cy="11910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530">
            <a:off x="2305051" y="5148365"/>
            <a:ext cx="1325418" cy="13254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94" y="5178283"/>
            <a:ext cx="1366079" cy="13660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89" y="3452189"/>
            <a:ext cx="1205401" cy="12054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04" y="1492426"/>
            <a:ext cx="1439070" cy="14390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65" y="1673893"/>
            <a:ext cx="1214582" cy="121458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88" y="3425399"/>
            <a:ext cx="1288473" cy="121596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77" y="5057683"/>
            <a:ext cx="1433893" cy="14338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917">
            <a:off x="7957174" y="5187491"/>
            <a:ext cx="1258593" cy="12585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31" y="3280916"/>
            <a:ext cx="1535240" cy="153524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36" y="1492426"/>
            <a:ext cx="1610394" cy="16103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00" y="1689650"/>
            <a:ext cx="1153445" cy="115344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13" y="3432309"/>
            <a:ext cx="1282252" cy="12822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58" y="501828"/>
            <a:ext cx="6519470" cy="59803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2" y="1457527"/>
            <a:ext cx="2058561" cy="1829401"/>
          </a:xfrm>
          <a:prstGeom prst="rect">
            <a:avLst/>
          </a:prstGeom>
          <a:ln>
            <a:noFill/>
          </a:ln>
          <a:effectLst>
            <a:glow rad="469900">
              <a:srgbClr val="00B0F0">
                <a:alpha val="85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477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3008 -0.03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8 -0.03148 L 0.13008 0.2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8 0.2301 L 0.12501 0.473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1 0.47385 L 0.28529 0.484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29 0.48473 L 0.28607 0.224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07 0.22477 L 0.28985 -0.035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85 -0.03518 L 0.44063 -0.028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63 -0.02847 L 0.43529 0.231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29 0.23149 L 0.44141 0.48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41 0.4875 L 0.59493 0.48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493 0.48056 L 0.59493 0.220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493 0.22084 L 0.60118 -0.0391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18 -0.03912 L 0.75274 -0.0432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274 -0.04328 L 0.76537 0.3344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3F1FC53-1E65-434C-941A-954D3B6DB2F8}"/>
</file>

<file path=customXml/itemProps2.xml><?xml version="1.0" encoding="utf-8"?>
<ds:datastoreItem xmlns:ds="http://schemas.openxmlformats.org/officeDocument/2006/customXml" ds:itemID="{5753D441-8B89-43B0-B7E5-CA1DCFC83927}"/>
</file>

<file path=customXml/itemProps3.xml><?xml version="1.0" encoding="utf-8"?>
<ds:datastoreItem xmlns:ds="http://schemas.openxmlformats.org/officeDocument/2006/customXml" ds:itemID="{DC809329-E091-4856-9035-EA13D2851430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2026-02-11T17:54:01Z</dcterms:created>
  <dcterms:modified xsi:type="dcterms:W3CDTF">2026-02-16T14:16:02Z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