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8A8A8"/>
    <a:srgbClr val="902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3026E-2115-44F1-8445-39BE0B4A9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6C8203-C17C-4775-8ED7-33F118F51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5AAB9-D428-41DE-B483-0B6872B6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1FD4B3-E649-4C98-A62F-C1854F93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4CB77C-226B-4DB2-9367-B0A9045C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3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A7725-CFF0-45F4-819E-00A17688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2193F2-7891-4E87-8E4D-FC89FB019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14C82-18F8-4746-882C-132B3714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E41F0A-12F7-4995-A613-C6282FE0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7E787B-F5A6-4552-A538-7A74039B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9F517D-A72C-4459-A19B-069AE4E9B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153BFF-3A8F-4C0B-B623-5BF8BA17A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DC717-50E3-44CC-89DC-2A00BC63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4CF9A-AF64-4801-BDBE-6C1DD2B5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04B22-D100-4ACA-9649-39A8202D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7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64AF4-FBA6-4298-9E90-5D760FD5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90497-89CE-423C-ADC8-B6889F1E5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EC27A-AF3E-4A20-9FDF-02FDB3E0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F60DF-8BA8-482C-BDBE-49E4349E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90F31F-B39D-4873-8072-9F80AFC3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7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266F9-8FBF-4005-85BA-048E211A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0C2113-A61E-49E2-A755-7B58C199F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36B28-20F4-49B9-9833-D092948E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8991BF-4973-41EE-BDBB-A4D0E58C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257B0-D98E-4B9F-9BBB-0322EEA9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5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1B85F-08DD-407E-AF31-02E0B318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451EC0-F828-424D-B1FC-318DE7A33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C08694-5EF5-434B-9B74-97D31D73A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A56B4F-B5DB-4F2E-A23B-6969031B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B040D9-9F27-4337-A697-2264DD86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D44CE0-C5B3-46F9-89F5-56AC2DA4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34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EBBFE-D2B3-45EE-B486-0076CD24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923BAF-5975-47BB-8635-4B2F4191A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502547-7EA8-43FB-927A-D4F9D78BA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5C1900-3940-4280-B59D-DF3EAE47D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C79FB1-F41C-4E7D-9288-CDCDD5EB8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305CBC-CF18-46E6-819A-A5E17695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A8CB1B-891D-493C-A7D8-A67AF487D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6C284A-9CE9-41F6-A949-2B7BB4F7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1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12C45-72EC-48D9-8956-4FE6EE75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66F551-98A7-44AD-BDAA-A0759366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2EE8AD-D8DE-40B7-AFB4-5B08C6D3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ADFDCD-A024-47B9-86A8-C5DC2EDF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5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9EC5DB-8DAA-4B2F-8541-2A970C4B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3B0345-FCD9-49AA-919A-3685BB68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D53A34-2180-4F1C-83F0-7D2F5344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4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3A531-9C6D-4511-A3D4-1B4E4BB5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09127-ABA7-4E56-BA44-D1D2C53F9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25B62F-FE22-490B-A16F-FF3B017B4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18B3DF-991C-40B7-A98C-D1EBA77A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1D87D4-B00E-4A6C-A031-098DB5EC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5C6CFE-5FAD-4B51-AD3D-73F5532E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8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16CF1-BF1D-426F-8609-5B5D948F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960D78-3FEB-4464-B49E-13AA30CD6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3F5947-90FD-430C-926F-F3EBBE8CA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1A11BD-6A7E-45FF-A779-43C6D3FC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A4F58D-D6D2-4F54-8AB7-65A61689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A74DD3-81DF-4E62-B218-9A40B078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BFD0-2DB8-4406-B92D-F6843131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0BEB81-C31F-44C6-816C-22846F957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027B6-C1FF-4F87-986E-0D62FC470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1882-2D12-4C50-9280-DC1EDC4055F9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CAA75D-F59A-42F7-8DF0-2E95180DB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AD913-071C-4A60-892F-E9E464027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76F5-66C7-42B6-9776-55D4FE424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6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openxmlformats.org/officeDocument/2006/relationships/image" Target="../media/image21.sv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AF0A388-3468-40DD-878C-50F624E0D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2CA5C9C-2ADD-4664-936E-65FB4BC43FC9}"/>
              </a:ext>
            </a:extLst>
          </p:cNvPr>
          <p:cNvSpPr/>
          <p:nvPr/>
        </p:nvSpPr>
        <p:spPr>
          <a:xfrm>
            <a:off x="3282458" y="486758"/>
            <a:ext cx="6699967" cy="60337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КОНТУР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9" t="5781" r="20559" b="5002"/>
          <a:stretch/>
        </p:blipFill>
        <p:spPr>
          <a:xfrm>
            <a:off x="432099" y="2218575"/>
            <a:ext cx="2501528" cy="3843867"/>
          </a:xfrm>
          <a:prstGeom prst="roundRect">
            <a:avLst/>
          </a:prstGeom>
          <a:effectLst/>
        </p:spPr>
      </p:pic>
      <p:pic>
        <p:nvPicPr>
          <p:cNvPr id="10" name="копыто ЗАД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098" b="94526" l="39412" r="62225">
                        <a14:foregroundMark x1="47200" y1="82578" x2="47200" y2="82578"/>
                        <a14:foregroundMark x1="47200" y1="81689" x2="47378" y2="85778"/>
                        <a14:foregroundMark x1="46133" y1="88533" x2="45956" y2="89600"/>
                        <a14:foregroundMark x1="54844" y1="80889" x2="55467" y2="83467"/>
                        <a14:foregroundMark x1="56356" y1="87911" x2="56978" y2="89156"/>
                        <a14:foregroundMark x1="55289" y1="83467" x2="54667" y2="8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60" t="71545" r="34924" b="2920"/>
          <a:stretch/>
        </p:blipFill>
        <p:spPr>
          <a:xfrm>
            <a:off x="1072953" y="5030634"/>
            <a:ext cx="1260676" cy="11288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ЗВЕЗДА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51378" y1="53867" x2="51378" y2="58578"/>
                        <a14:backgroundMark x1="56622" y1="54756" x2="58311" y2="65778"/>
                        <a14:backgroundMark x1="56356" y1="47378" x2="58311" y2="47111"/>
                        <a14:backgroundMark x1="36533" y1="26044" x2="58578" y2="29689"/>
                        <a14:backgroundMark x1="33689" y1="41600" x2="39911" y2="29867"/>
                        <a14:backgroundMark x1="38400" y1="35911" x2="33156" y2="46667"/>
                        <a14:backgroundMark x1="37244" y1="26044" x2="69511" y2="17689"/>
                        <a14:backgroundMark x1="63556" y1="30133" x2="65511" y2="39467"/>
                        <a14:backgroundMark x1="58311" y1="51911" x2="64000" y2="54044"/>
                        <a14:backgroundMark x1="51378" y1="43556" x2="51378" y2="45689"/>
                        <a14:backgroundMark x1="40889" y1="71733" x2="54578" y2="71022"/>
                        <a14:backgroundMark x1="54578" y1="71022" x2="54756" y2="71022"/>
                        <a14:backgroundMark x1="54044" y1="59733" x2="54756" y2="67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17" t="33427" r="42416" b="30931"/>
          <a:stretch/>
        </p:blipFill>
        <p:spPr>
          <a:xfrm>
            <a:off x="935968" y="3407112"/>
            <a:ext cx="1055853" cy="15572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ЗВЕЗДА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3022" y1="28178" x2="63022" y2="28178"/>
                        <a14:backgroundMark x1="57956" y1="46133" x2="60356" y2="50667"/>
                        <a14:backgroundMark x1="39733" y1="44178" x2="46756" y2="45156"/>
                        <a14:backgroundMark x1="36178" y1="41778" x2="37156" y2="36267"/>
                        <a14:backgroundMark x1="38844" y1="34578" x2="38844" y2="32444"/>
                        <a14:backgroundMark x1="36889" y1="22844" x2="42667" y2="17422"/>
                        <a14:backgroundMark x1="42667" y1="17422" x2="48889" y2="14044"/>
                        <a14:backgroundMark x1="40711" y1="17156" x2="36444" y2="17867"/>
                        <a14:backgroundMark x1="37156" y1="15911" x2="59911" y2="13511"/>
                        <a14:backgroundMark x1="63467" y1="36533" x2="66844" y2="39911"/>
                        <a14:backgroundMark x1="61511" y1="34400" x2="62044" y2="33422"/>
                        <a14:backgroundMark x1="34489" y1="51111" x2="65867" y2="56622"/>
                        <a14:backgroundMark x1="58667" y1="57600" x2="42667" y2="90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79" t="13854" r="27710" b="48829"/>
          <a:stretch/>
        </p:blipFill>
        <p:spPr>
          <a:xfrm>
            <a:off x="713121" y="2562865"/>
            <a:ext cx="1892815" cy="15940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ЗВЕЗДА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7333" y1="45422" x2="58756" y2="46667"/>
                        <a14:foregroundMark x1="57333" y1="45156" x2="56889" y2="44711"/>
                        <a14:foregroundMark x1="55911" y1="45689" x2="55911" y2="47378"/>
                        <a14:foregroundMark x1="58311" y1="56444" x2="57600" y2="56444"/>
                        <a14:foregroundMark x1="58489" y1="59467" x2="58489" y2="59467"/>
                        <a14:foregroundMark x1="56267" y1="43378" x2="56267" y2="43378"/>
                        <a14:foregroundMark x1="56267" y1="42044" x2="56267" y2="42044"/>
                        <a14:foregroundMark x1="55822" y1="41156" x2="58311" y2="43111"/>
                        <a14:foregroundMark x1="56089" y1="62222" x2="56089" y2="62222"/>
                        <a14:foregroundMark x1="54933" y1="61956" x2="55822" y2="62667"/>
                        <a14:foregroundMark x1="56711" y1="61956" x2="56978" y2="62222"/>
                        <a14:foregroundMark x1="56267" y1="62400" x2="56711" y2="62400"/>
                        <a14:foregroundMark x1="57422" y1="61956" x2="56711" y2="62222"/>
                        <a14:backgroundMark x1="47289" y1="60533" x2="46133" y2="59556"/>
                        <a14:backgroundMark x1="45867" y1="53333" x2="44889" y2="44711"/>
                        <a14:backgroundMark x1="44000" y1="44978" x2="41333" y2="50222"/>
                        <a14:backgroundMark x1="39378" y1="43556" x2="49244" y2="19111"/>
                        <a14:backgroundMark x1="44178" y1="21067" x2="34667" y2="19111"/>
                        <a14:backgroundMark x1="36800" y1="27022" x2="35556" y2="34222"/>
                        <a14:backgroundMark x1="37067" y1="32978" x2="33956" y2="44000"/>
                        <a14:backgroundMark x1="44444" y1="20533" x2="55200" y2="14311"/>
                        <a14:backgroundMark x1="43289" y1="19111" x2="61867" y2="19822"/>
                        <a14:backgroundMark x1="58311" y1="18844" x2="67200" y2="32978"/>
                        <a14:backgroundMark x1="63378" y1="34933" x2="69778" y2="40889"/>
                        <a14:backgroundMark x1="61867" y1="37333" x2="65244" y2="41600"/>
                        <a14:backgroundMark x1="50667" y1="44711" x2="47556" y2="56889"/>
                        <a14:backgroundMark x1="45422" y1="49244" x2="43467" y2="80089"/>
                        <a14:backgroundMark x1="40356" y1="75378" x2="68089" y2="71556"/>
                        <a14:backgroundMark x1="52089" y1="67644" x2="65778" y2="66756"/>
                        <a14:backgroundMark x1="42756" y1="38756" x2="41333" y2="52356"/>
                        <a14:backgroundMark x1="46844" y1="35111" x2="56889" y2="31289"/>
                        <a14:backgroundMark x1="51111" y1="42667" x2="51111" y2="42667"/>
                        <a14:backgroundMark x1="51111" y1="42667" x2="51378" y2="48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53" t="38244" r="32367" b="35124"/>
          <a:stretch/>
        </p:blipFill>
        <p:spPr>
          <a:xfrm>
            <a:off x="1556566" y="3614765"/>
            <a:ext cx="865887" cy="11483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ЗВЕЗДА 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39733" y1="45511" x2="44089" y2="48444"/>
                        <a14:backgroundMark x1="37156" y1="37422" x2="48356" y2="28533"/>
                        <a14:backgroundMark x1="42844" y1="24000" x2="49600" y2="16622"/>
                        <a14:backgroundMark x1="42133" y1="15822" x2="64622" y2="15378"/>
                        <a14:backgroundMark x1="45689" y1="14400" x2="70578" y2="36178"/>
                        <a14:backgroundMark x1="62756" y1="34756" x2="70133" y2="46222"/>
                        <a14:backgroundMark x1="63467" y1="38578" x2="67733" y2="53156"/>
                        <a14:backgroundMark x1="63467" y1="52000" x2="58667" y2="57956"/>
                        <a14:backgroundMark x1="58667" y1="56089" x2="38578" y2="54667"/>
                        <a14:backgroundMark x1="40978" y1="56089" x2="43111" y2="58667"/>
                        <a14:backgroundMark x1="44267" y1="55822" x2="45956" y2="59378"/>
                        <a14:backgroundMark x1="56978" y1="57778" x2="57689" y2="59200"/>
                        <a14:backgroundMark x1="56267" y1="59200" x2="56267" y2="61333"/>
                        <a14:backgroundMark x1="44978" y1="78044" x2="49333" y2="77867"/>
                        <a14:backgroundMark x1="52444" y1="77600" x2="56711" y2="77333"/>
                        <a14:backgroundMark x1="55289" y1="60622" x2="55556" y2="61600"/>
                        <a14:backgroundMark x1="53422" y1="56978" x2="52444" y2="5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36" t="52764" r="32324" b="22301"/>
          <a:stretch/>
        </p:blipFill>
        <p:spPr>
          <a:xfrm>
            <a:off x="1009856" y="4266420"/>
            <a:ext cx="1408189" cy="10417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ЗВЕЗДА 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7109" y1="39453" x2="37109" y2="39453"/>
                        <a14:foregroundMark x1="62988" y1="36035" x2="62988" y2="36035"/>
                        <a14:foregroundMark x1="64453" y1="36035" x2="66211" y2="37207"/>
                        <a14:foregroundMark x1="66211" y1="38184" x2="66211" y2="40430"/>
                        <a14:foregroundMark x1="52246" y1="17676" x2="51563" y2="16016"/>
                        <a14:foregroundMark x1="66895" y1="41602" x2="66699" y2="42383"/>
                        <a14:foregroundMark x1="66211" y1="40137" x2="66406" y2="40625"/>
                        <a14:foregroundMark x1="63672" y1="36914" x2="65918" y2="38281"/>
                        <a14:foregroundMark x1="65527" y1="39453" x2="67090" y2="43066"/>
                        <a14:foregroundMark x1="66211" y1="39648" x2="67285" y2="43066"/>
                        <a14:foregroundMark x1="66602" y1="39648" x2="67285" y2="41699"/>
                        <a14:foregroundMark x1="67285" y1="42773" x2="67285" y2="43750"/>
                        <a14:foregroundMark x1="67090" y1="41895" x2="67285" y2="44141"/>
                        <a14:foregroundMark x1="63867" y1="34668" x2="63867" y2="35156"/>
                        <a14:foregroundMark x1="63477" y1="34180" x2="63867" y2="34668"/>
                        <a14:foregroundMark x1="63477" y1="34863" x2="64160" y2="36133"/>
                        <a14:foregroundMark x1="64648" y1="38379" x2="65430" y2="39551"/>
                        <a14:foregroundMark x1="63184" y1="33789" x2="63574" y2="33789"/>
                        <a14:foregroundMark x1="61133" y1="27441" x2="61133" y2="27441"/>
                        <a14:foregroundMark x1="61426" y1="27246" x2="61426" y2="27246"/>
                        <a14:foregroundMark x1="61133" y1="26563" x2="61133" y2="26563"/>
                        <a14:backgroundMark x1="37695" y1="28809" x2="42383" y2="30273"/>
                        <a14:backgroundMark x1="59473" y1="26855" x2="62207" y2="26855"/>
                        <a14:backgroundMark x1="62695" y1="27832" x2="64844" y2="30469"/>
                        <a14:backgroundMark x1="63184" y1="49023" x2="58496" y2="61328"/>
                        <a14:backgroundMark x1="49707" y1="41016" x2="45313" y2="60059"/>
                        <a14:backgroundMark x1="42578" y1="48535" x2="40625" y2="52734"/>
                        <a14:backgroundMark x1="42383" y1="48047" x2="43164" y2="43652"/>
                        <a14:backgroundMark x1="43164" y1="42480" x2="44141" y2="40039"/>
                        <a14:backgroundMark x1="45801" y1="39746" x2="49707" y2="39551"/>
                        <a14:backgroundMark x1="49707" y1="39551" x2="53125" y2="39551"/>
                        <a14:backgroundMark x1="44824" y1="41016" x2="42383" y2="42188"/>
                        <a14:backgroundMark x1="42871" y1="40527" x2="40625" y2="41504"/>
                        <a14:backgroundMark x1="45801" y1="39551" x2="47559" y2="39258"/>
                        <a14:backgroundMark x1="45117" y1="39063" x2="48047" y2="39063"/>
                        <a14:backgroundMark x1="45117" y1="31934" x2="47754" y2="33398"/>
                        <a14:backgroundMark x1="51465" y1="41504" x2="51953" y2="50000"/>
                        <a14:backgroundMark x1="52148" y1="49805" x2="52637" y2="51270"/>
                        <a14:backgroundMark x1="55859" y1="42969" x2="57324" y2="50488"/>
                        <a14:backgroundMark x1="54395" y1="52246" x2="58008" y2="52930"/>
                        <a14:backgroundMark x1="57324" y1="54492" x2="56543" y2="57910"/>
                        <a14:backgroundMark x1="56055" y1="58887" x2="56055" y2="60547"/>
                        <a14:backgroundMark x1="44141" y1="78418" x2="51953" y2="76660"/>
                        <a14:backgroundMark x1="45801" y1="23438" x2="46582" y2="23438"/>
                        <a14:backgroundMark x1="37500" y1="29785" x2="37500" y2="29785"/>
                        <a14:backgroundMark x1="54395" y1="76660" x2="57031" y2="75977"/>
                        <a14:backgroundMark x1="48633" y1="19336" x2="48438" y2="19531"/>
                        <a14:backgroundMark x1="55176" y1="18945" x2="55176" y2="18945"/>
                        <a14:backgroundMark x1="55176" y1="19043" x2="55176" y2="19629"/>
                        <a14:backgroundMark x1="54980" y1="47070" x2="54688" y2="49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24" t="2585" r="25793" b="48833"/>
          <a:stretch/>
        </p:blipFill>
        <p:spPr>
          <a:xfrm>
            <a:off x="713121" y="2080517"/>
            <a:ext cx="1985149" cy="20939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клик ГРИВА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 bwMode="auto">
          <a:xfrm>
            <a:off x="3511384" y="5030634"/>
            <a:ext cx="5446656" cy="8221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клик РОГ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 bwMode="auto">
          <a:xfrm>
            <a:off x="3480337" y="3837755"/>
            <a:ext cx="4044420" cy="8221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клик КОПЫТО перед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 bwMode="auto">
          <a:xfrm>
            <a:off x="3467121" y="1340914"/>
            <a:ext cx="5470504" cy="7481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клик КОПЫТО зад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 bwMode="auto">
          <a:xfrm>
            <a:off x="3535299" y="5643790"/>
            <a:ext cx="5549402" cy="8221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клик ЗВЕЗДА 1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 bwMode="auto">
          <a:xfrm>
            <a:off x="3437496" y="3252278"/>
            <a:ext cx="5353537" cy="7892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лик ЗВЕЗДА 2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 bwMode="auto">
          <a:xfrm>
            <a:off x="3511384" y="4443220"/>
            <a:ext cx="6471041" cy="7995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лик ЗВЕЗДА 3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 bwMode="auto">
          <a:xfrm>
            <a:off x="3467121" y="2660273"/>
            <a:ext cx="5927891" cy="7622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лик ЗВЕЗДА 4"/>
          <p:cNvPicPr>
            <a:picLocks noChangeAspect="1" noChangeArrowheads="1" noCrop="1"/>
          </p:cNvPicPr>
          <p:nvPr/>
        </p:nvPicPr>
        <p:blipFill>
          <a:blip r:embed="rId2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67121" y="2006613"/>
            <a:ext cx="5181725" cy="7892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клик ЗВЕЗДА 5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0327" y="787887"/>
            <a:ext cx="5800291" cy="7622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111797F-A8D0-4403-AF36-6F9EDADFBD6F}"/>
              </a:ext>
            </a:extLst>
          </p:cNvPr>
          <p:cNvGrpSpPr/>
          <p:nvPr/>
        </p:nvGrpSpPr>
        <p:grpSpPr>
          <a:xfrm>
            <a:off x="108716" y="6037781"/>
            <a:ext cx="874985" cy="779256"/>
            <a:chOff x="110921" y="46441"/>
            <a:chExt cx="497213" cy="505365"/>
          </a:xfrm>
        </p:grpSpPr>
        <p:pic>
          <p:nvPicPr>
            <p:cNvPr id="28" name="Picture 40">
              <a:extLst>
                <a:ext uri="{FF2B5EF4-FFF2-40B4-BE49-F238E27FC236}">
                  <a16:creationId xmlns:a16="http://schemas.microsoft.com/office/drawing/2014/main" id="{5DD1463C-5009-4A8A-8E55-76D73F6C0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E85F84-286F-4FE8-A652-D07A7ECFBC33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Скругленный прямоугольник 52">
            <a:extLst>
              <a:ext uri="{FF2B5EF4-FFF2-40B4-BE49-F238E27FC236}">
                <a16:creationId xmlns:a16="http://schemas.microsoft.com/office/drawing/2014/main" id="{82DC0C77-C13F-4E3E-991C-323AB9D36B1E}"/>
              </a:ext>
            </a:extLst>
          </p:cNvPr>
          <p:cNvSpPr/>
          <p:nvPr/>
        </p:nvSpPr>
        <p:spPr>
          <a:xfrm>
            <a:off x="294230" y="202067"/>
            <a:ext cx="2777266" cy="2231521"/>
          </a:xfrm>
          <a:prstGeom prst="roundRect">
            <a:avLst/>
          </a:prstGeom>
          <a:blipFill>
            <a:blip r:embed="rId3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51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1B611AC-3A1F-4E4D-979C-575628354182}"/>
</file>

<file path=customXml/itemProps2.xml><?xml version="1.0" encoding="utf-8"?>
<ds:datastoreItem xmlns:ds="http://schemas.openxmlformats.org/officeDocument/2006/customXml" ds:itemID="{99860221-BD92-4802-B35F-213C37B5FDB6}"/>
</file>

<file path=customXml/itemProps3.xml><?xml version="1.0" encoding="utf-8"?>
<ds:datastoreItem xmlns:ds="http://schemas.openxmlformats.org/officeDocument/2006/customXml" ds:itemID="{9EB35A5A-D60A-4B84-BF6C-1D790A9BC4E6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19</cp:revision>
  <dcterms:created xsi:type="dcterms:W3CDTF">2026-02-04T16:03:14Z</dcterms:created>
  <dcterms:modified xsi:type="dcterms:W3CDTF">2026-02-16T13:33:31Z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