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A8A8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282458" y="486758"/>
            <a:ext cx="6699967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511384" y="5030634"/>
            <a:ext cx="5446656" cy="822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480337" y="3837755"/>
            <a:ext cx="4044420" cy="822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467121" y="1340914"/>
            <a:ext cx="5470504" cy="748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535299" y="5643790"/>
            <a:ext cx="5549402" cy="8221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437496" y="3252278"/>
            <a:ext cx="5353537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511384" y="4443220"/>
            <a:ext cx="6471041" cy="799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467121" y="2674445"/>
            <a:ext cx="6005486" cy="7545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7121" y="2006613"/>
            <a:ext cx="5181725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0327" y="787887"/>
            <a:ext cx="5800291" cy="7622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11797F-A8D0-4403-AF36-6F9EDADFBD6F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5DD1463C-5009-4A8A-8E55-76D73F6C0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E85F84-286F-4FE8-A652-D07A7ECFBC3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82DC0C77-C13F-4E3E-991C-323AB9D36B1E}"/>
              </a:ext>
            </a:extLst>
          </p:cNvPr>
          <p:cNvSpPr/>
          <p:nvPr/>
        </p:nvSpPr>
        <p:spPr>
          <a:xfrm>
            <a:off x="294230" y="202067"/>
            <a:ext cx="2777266" cy="2231521"/>
          </a:xfrm>
          <a:prstGeom prst="roundRect">
            <a:avLst/>
          </a:prstGeom>
          <a:blipFill>
            <a:blip r:embed="rId3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6CAB9-7A19-4437-ADF6-A3375FA71F77}"/>
              </a:ext>
            </a:extLst>
          </p:cNvPr>
          <p:cNvSpPr txBox="1"/>
          <p:nvPr/>
        </p:nvSpPr>
        <p:spPr>
          <a:xfrm>
            <a:off x="1837766" y="1452281"/>
            <a:ext cx="397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–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учаться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637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D365F5-1B87-4465-AC4C-1EB97A777F94}"/>
</file>

<file path=customXml/itemProps2.xml><?xml version="1.0" encoding="utf-8"?>
<ds:datastoreItem xmlns:ds="http://schemas.openxmlformats.org/officeDocument/2006/customXml" ds:itemID="{5C2561DA-1B2B-4702-B5D6-ADDF352B8200}"/>
</file>

<file path=customXml/itemProps3.xml><?xml version="1.0" encoding="utf-8"?>
<ds:datastoreItem xmlns:ds="http://schemas.openxmlformats.org/officeDocument/2006/customXml" ds:itemID="{A7301B9F-DC85-4AA4-9CB1-3E62B61B99E1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17</cp:revision>
  <dcterms:created xsi:type="dcterms:W3CDTF">2026-02-04T16:03:14Z</dcterms:created>
  <dcterms:modified xsi:type="dcterms:W3CDTF">2026-02-16T13:32:37Z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