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523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9652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0527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АВІЛФ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ЛИУКВ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ВАФЛІ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ВУЛИК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2E053E-1D13-4E4B-A5AA-89D4DCE1773C}"/>
</file>

<file path=customXml/itemProps2.xml><?xml version="1.0" encoding="utf-8"?>
<ds:datastoreItem xmlns:ds="http://schemas.openxmlformats.org/officeDocument/2006/customXml" ds:itemID="{59A616FA-580B-4B72-98D6-43194DAA08C4}"/>
</file>

<file path=customXml/itemProps3.xml><?xml version="1.0" encoding="utf-8"?>
<ds:datastoreItem xmlns:ds="http://schemas.openxmlformats.org/officeDocument/2006/customXml" ds:itemID="{F84614AE-311E-40A3-B8FD-F6FD3AD6206B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21</cp:revision>
  <dcterms:created xsi:type="dcterms:W3CDTF">2026-02-04T14:13:36Z</dcterms:created>
  <dcterms:modified xsi:type="dcterms:W3CDTF">2026-02-16T13:23:30Z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