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0" d="100"/>
          <a:sy n="400" d="100"/>
        </p:scale>
        <p:origin x="-14909" y="-83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23689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2523" y="432887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9652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0527" y="278002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АВИЛФ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РВМЕЯ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ВАФЛИ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ВРЕМЯ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9915A2C-1C61-40EA-9FBE-8E7A3DA153F8}"/>
</file>

<file path=customXml/itemProps2.xml><?xml version="1.0" encoding="utf-8"?>
<ds:datastoreItem xmlns:ds="http://schemas.openxmlformats.org/officeDocument/2006/customXml" ds:itemID="{D75FAB1E-0DD9-4C55-8085-A4C7063206D3}"/>
</file>

<file path=customXml/itemProps3.xml><?xml version="1.0" encoding="utf-8"?>
<ds:datastoreItem xmlns:ds="http://schemas.openxmlformats.org/officeDocument/2006/customXml" ds:itemID="{B0BAF832-E05D-47FF-9112-7387F04C5FBD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19</cp:revision>
  <dcterms:created xsi:type="dcterms:W3CDTF">2026-02-04T14:13:36Z</dcterms:created>
  <dcterms:modified xsi:type="dcterms:W3CDTF">2026-02-16T13:22:01Z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