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B8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00" d="100"/>
          <a:sy n="400" d="100"/>
        </p:scale>
        <p:origin x="-14909" y="-86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6DE1F-16F5-44B7-A394-37A9C700178B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F240-EED6-46D5-B865-9984D8D2D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96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B83CB-F0DD-4425-9935-58E6DB5BD691}" type="slidenum">
              <a:rPr lang="ru-BY" smtClean="0"/>
              <a:t>1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7643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C5FFF-078C-4C60-83F6-57517D7D7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7AA412-218F-4CF3-A6BC-B9327B69D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226B9-817C-40BF-8FBF-1F80FDA4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D45D5F-6B24-4D15-A9F0-29E5D091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CD63CE-0AB4-437A-9A0F-33637DA9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9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EDFFB-62C5-4ADB-B167-952305EB1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297931-D01A-4A23-ABEB-D8AF65CAC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3300A9-0EF6-4E2D-A402-101BBA5DC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D7FF4-9F40-4156-8FBD-0A914E1CA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245784-9EA6-4B8D-8479-53EB5DD1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0E29DA-8125-4D97-8BDC-C6E8520AE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35D7D0-84C1-49F3-A525-FB96FB6ED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C995B4-EBE1-4CE4-87C3-286C9DF2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AACB06-2399-43B8-ACB3-E47169BF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67BB7-4A39-450C-8C37-CC6958F97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2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1A4FF-639D-4728-9158-016E3B1D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D4A23-3EC8-462A-A100-68693488D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B249BC-BB6B-4954-BE80-921500919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D33930-41DC-4BFA-AA66-B005C6E7B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C8F8B7-C709-4D30-B13C-780C83F8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79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0947C-062C-48A1-AE73-1D61F3683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636700-AF32-4072-BB2E-7F09D1085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72994C-6CB2-4FC2-A243-CEE05327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E6528F-418C-47E8-81FB-B4A97773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59A274-9BE5-4970-94C9-617493A7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8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56F25-4689-493C-993B-E234A521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FC0710-0652-44F8-AA6F-9F1D0ACB8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AB70F3-E4E9-42FE-886E-E27F67F29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8C3542-8FCD-4635-BF2F-FA3B38FF2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BFAC68-50B2-4BAF-B44D-434261EFB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D3D03E-B407-40B2-9047-06831924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8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72A24-0FA5-434C-9D48-1DC31389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148ADD-3116-463C-914E-06F0806C6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340603-3AAF-43F7-9656-EF20E9352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5E61D2-FC3C-4BD4-9816-3F4B98F17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C31B1D-6021-42F4-B063-B7EB368FC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F02B4C-F5A0-4AB0-82E4-FBD80B8F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717176-B4B5-4446-A4B6-FB4115C68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FEB6C0-1B59-41D1-8769-34D833C7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4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1379E-186A-4907-96CF-041845E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3A30BA-6274-4230-9E3A-9B23A407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0E60B2-BE23-4F51-8E07-B88A91B65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7DF9C1-35CF-46AC-8376-9B28C467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32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05A445-38C3-44F3-89D6-BE0949D75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DE8703-BA37-4D2F-A11D-FC78AA06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5BD306-C3E3-4672-9AF0-1A9407DF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7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ED78E-7F3B-4134-B7C5-62110605A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0CC39C-8586-4C9B-94FC-6EE4DFC5C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FE31B2-1454-453B-9EF3-BB55984FA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A8C96C-AD30-4CF5-8EE2-AB493D156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FE3865-7F73-459B-BEE3-FF1311FD3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6FFAD4-72D6-49EC-8C9C-54D51A412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12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1E0D0-58AC-48CB-9413-927FB9A7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49AC7F-883B-44EF-AA65-2415CFC21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F923A1-8DBD-4815-BA6C-14179F423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8AD906-D7A9-491F-B09E-7F56F4FD4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D2F767-ECE0-405A-9812-9FF83C0A3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1FABDC-806A-4A4A-BAEB-F2688AAF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53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5B83E-B668-4A3B-8604-CFCCCABA8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5AFA7-F443-48CC-BA88-9814D5DA9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0B97A5-AEED-4B09-8D2F-1554FB6B7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09A143-7021-4D94-92E9-021CA73EB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66C36-5A43-4C72-B3BE-A776686BE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11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E76B4A6-A132-466C-85F5-9A5CF6384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4CAA63-13E1-4FFD-877D-6B095A6D4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93" y="253359"/>
            <a:ext cx="5035359" cy="5587641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60D4884-E4D3-31C3-1C4F-91FE86DE4723}"/>
              </a:ext>
            </a:extLst>
          </p:cNvPr>
          <p:cNvSpPr/>
          <p:nvPr/>
        </p:nvSpPr>
        <p:spPr>
          <a:xfrm>
            <a:off x="5667630" y="1476121"/>
            <a:ext cx="3556623" cy="5132819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CFE5F5E3-0056-242F-1693-2503AFD1C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6975" y="3554775"/>
            <a:ext cx="766497" cy="7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495929FB-B0F1-542A-F0E1-315AA0D84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5293" y="2787212"/>
            <a:ext cx="766497" cy="7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>
            <a:extLst>
              <a:ext uri="{FF2B5EF4-FFF2-40B4-BE49-F238E27FC236}">
                <a16:creationId xmlns:a16="http://schemas.microsoft.com/office/drawing/2014/main" id="{BCF9D65E-6D8E-76B7-9D54-576EB057A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6975" y="4323689"/>
            <a:ext cx="766497" cy="7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8583D9CE-5F53-BE64-0718-427C33E99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0618" y="4328875"/>
            <a:ext cx="766497" cy="7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30F73521-223C-5E51-BA8B-66CB4FCBF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9860" y="3621873"/>
            <a:ext cx="723727" cy="73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A27D30B1-88BF-602F-AD59-F138DAC6B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7747" y="3556772"/>
            <a:ext cx="766497" cy="7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10F1C0FF-6E1F-0F87-8E4A-C64DF5BE3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90345" y="4354734"/>
            <a:ext cx="609267" cy="6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72DC1827-E2C6-29F5-8B76-D95612E68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0527" y="2780025"/>
            <a:ext cx="766497" cy="7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>
            <a:extLst>
              <a:ext uri="{FF2B5EF4-FFF2-40B4-BE49-F238E27FC236}">
                <a16:creationId xmlns:a16="http://schemas.microsoft.com/office/drawing/2014/main" id="{59B04C15-3ED0-B3EC-3FEF-A71FC15D6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1"/>
          <a:stretch/>
        </p:blipFill>
        <p:spPr bwMode="auto">
          <a:xfrm>
            <a:off x="7880534" y="2990919"/>
            <a:ext cx="706203" cy="6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id="{1F92C021-C5D3-8446-3327-0DC3AA4B2932}"/>
              </a:ext>
            </a:extLst>
          </p:cNvPr>
          <p:cNvSpPr/>
          <p:nvPr/>
        </p:nvSpPr>
        <p:spPr>
          <a:xfrm>
            <a:off x="632272" y="547789"/>
            <a:ext cx="2699486" cy="4850131"/>
          </a:xfrm>
          <a:custGeom>
            <a:avLst/>
            <a:gdLst>
              <a:gd name="connsiteX0" fmla="*/ 0 w 2699486"/>
              <a:gd name="connsiteY0" fmla="*/ 449923 h 4850131"/>
              <a:gd name="connsiteX1" fmla="*/ 449923 w 2699486"/>
              <a:gd name="connsiteY1" fmla="*/ 0 h 4850131"/>
              <a:gd name="connsiteX2" fmla="*/ 995814 w 2699486"/>
              <a:gd name="connsiteY2" fmla="*/ 0 h 4850131"/>
              <a:gd name="connsiteX3" fmla="*/ 1559701 w 2699486"/>
              <a:gd name="connsiteY3" fmla="*/ 0 h 4850131"/>
              <a:gd name="connsiteX4" fmla="*/ 2249563 w 2699486"/>
              <a:gd name="connsiteY4" fmla="*/ 0 h 4850131"/>
              <a:gd name="connsiteX5" fmla="*/ 2699486 w 2699486"/>
              <a:gd name="connsiteY5" fmla="*/ 449923 h 4850131"/>
              <a:gd name="connsiteX6" fmla="*/ 2699486 w 2699486"/>
              <a:gd name="connsiteY6" fmla="*/ 1093255 h 4850131"/>
              <a:gd name="connsiteX7" fmla="*/ 2699486 w 2699486"/>
              <a:gd name="connsiteY7" fmla="*/ 1578576 h 4850131"/>
              <a:gd name="connsiteX8" fmla="*/ 2699486 w 2699486"/>
              <a:gd name="connsiteY8" fmla="*/ 2221908 h 4850131"/>
              <a:gd name="connsiteX9" fmla="*/ 2699486 w 2699486"/>
              <a:gd name="connsiteY9" fmla="*/ 2746732 h 4850131"/>
              <a:gd name="connsiteX10" fmla="*/ 2699486 w 2699486"/>
              <a:gd name="connsiteY10" fmla="*/ 3192549 h 4850131"/>
              <a:gd name="connsiteX11" fmla="*/ 2699486 w 2699486"/>
              <a:gd name="connsiteY11" fmla="*/ 3717373 h 4850131"/>
              <a:gd name="connsiteX12" fmla="*/ 2699486 w 2699486"/>
              <a:gd name="connsiteY12" fmla="*/ 4400208 h 4850131"/>
              <a:gd name="connsiteX13" fmla="*/ 2249563 w 2699486"/>
              <a:gd name="connsiteY13" fmla="*/ 4850131 h 4850131"/>
              <a:gd name="connsiteX14" fmla="*/ 1649683 w 2699486"/>
              <a:gd name="connsiteY14" fmla="*/ 4850131 h 4850131"/>
              <a:gd name="connsiteX15" fmla="*/ 1103792 w 2699486"/>
              <a:gd name="connsiteY15" fmla="*/ 4850131 h 4850131"/>
              <a:gd name="connsiteX16" fmla="*/ 449923 w 2699486"/>
              <a:gd name="connsiteY16" fmla="*/ 4850131 h 4850131"/>
              <a:gd name="connsiteX17" fmla="*/ 0 w 2699486"/>
              <a:gd name="connsiteY17" fmla="*/ 4400208 h 4850131"/>
              <a:gd name="connsiteX18" fmla="*/ 0 w 2699486"/>
              <a:gd name="connsiteY18" fmla="*/ 3875384 h 4850131"/>
              <a:gd name="connsiteX19" fmla="*/ 0 w 2699486"/>
              <a:gd name="connsiteY19" fmla="*/ 3271555 h 4850131"/>
              <a:gd name="connsiteX20" fmla="*/ 0 w 2699486"/>
              <a:gd name="connsiteY20" fmla="*/ 2746732 h 4850131"/>
              <a:gd name="connsiteX21" fmla="*/ 0 w 2699486"/>
              <a:gd name="connsiteY21" fmla="*/ 2221908 h 4850131"/>
              <a:gd name="connsiteX22" fmla="*/ 0 w 2699486"/>
              <a:gd name="connsiteY22" fmla="*/ 1578576 h 4850131"/>
              <a:gd name="connsiteX23" fmla="*/ 0 w 2699486"/>
              <a:gd name="connsiteY23" fmla="*/ 1093255 h 4850131"/>
              <a:gd name="connsiteX24" fmla="*/ 0 w 2699486"/>
              <a:gd name="connsiteY24" fmla="*/ 449923 h 485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99486" h="4850131" fill="none" extrusionOk="0">
                <a:moveTo>
                  <a:pt x="0" y="449923"/>
                </a:moveTo>
                <a:cubicBezTo>
                  <a:pt x="3080" y="184461"/>
                  <a:pt x="213376" y="21297"/>
                  <a:pt x="449923" y="0"/>
                </a:cubicBezTo>
                <a:cubicBezTo>
                  <a:pt x="677921" y="-56652"/>
                  <a:pt x="826509" y="39572"/>
                  <a:pt x="995814" y="0"/>
                </a:cubicBezTo>
                <a:cubicBezTo>
                  <a:pt x="1165119" y="-39572"/>
                  <a:pt x="1392272" y="30686"/>
                  <a:pt x="1559701" y="0"/>
                </a:cubicBezTo>
                <a:cubicBezTo>
                  <a:pt x="1727130" y="-30686"/>
                  <a:pt x="1934818" y="75731"/>
                  <a:pt x="2249563" y="0"/>
                </a:cubicBezTo>
                <a:cubicBezTo>
                  <a:pt x="2483882" y="16866"/>
                  <a:pt x="2694080" y="217920"/>
                  <a:pt x="2699486" y="449923"/>
                </a:cubicBezTo>
                <a:cubicBezTo>
                  <a:pt x="2713707" y="754904"/>
                  <a:pt x="2627873" y="860776"/>
                  <a:pt x="2699486" y="1093255"/>
                </a:cubicBezTo>
                <a:cubicBezTo>
                  <a:pt x="2771099" y="1325734"/>
                  <a:pt x="2697164" y="1427844"/>
                  <a:pt x="2699486" y="1578576"/>
                </a:cubicBezTo>
                <a:cubicBezTo>
                  <a:pt x="2701808" y="1729308"/>
                  <a:pt x="2650270" y="2026039"/>
                  <a:pt x="2699486" y="2221908"/>
                </a:cubicBezTo>
                <a:cubicBezTo>
                  <a:pt x="2748702" y="2417777"/>
                  <a:pt x="2680815" y="2566589"/>
                  <a:pt x="2699486" y="2746732"/>
                </a:cubicBezTo>
                <a:cubicBezTo>
                  <a:pt x="2718157" y="2926875"/>
                  <a:pt x="2688197" y="3101648"/>
                  <a:pt x="2699486" y="3192549"/>
                </a:cubicBezTo>
                <a:cubicBezTo>
                  <a:pt x="2710775" y="3283450"/>
                  <a:pt x="2645704" y="3581591"/>
                  <a:pt x="2699486" y="3717373"/>
                </a:cubicBezTo>
                <a:cubicBezTo>
                  <a:pt x="2753268" y="3853155"/>
                  <a:pt x="2672468" y="4120313"/>
                  <a:pt x="2699486" y="4400208"/>
                </a:cubicBezTo>
                <a:cubicBezTo>
                  <a:pt x="2716479" y="4605544"/>
                  <a:pt x="2487356" y="4792201"/>
                  <a:pt x="2249563" y="4850131"/>
                </a:cubicBezTo>
                <a:cubicBezTo>
                  <a:pt x="1968325" y="4897967"/>
                  <a:pt x="1946016" y="4838567"/>
                  <a:pt x="1649683" y="4850131"/>
                </a:cubicBezTo>
                <a:cubicBezTo>
                  <a:pt x="1353350" y="4861695"/>
                  <a:pt x="1225897" y="4844807"/>
                  <a:pt x="1103792" y="4850131"/>
                </a:cubicBezTo>
                <a:cubicBezTo>
                  <a:pt x="981687" y="4855455"/>
                  <a:pt x="703330" y="4780260"/>
                  <a:pt x="449923" y="4850131"/>
                </a:cubicBezTo>
                <a:cubicBezTo>
                  <a:pt x="162388" y="4808754"/>
                  <a:pt x="-6403" y="4651044"/>
                  <a:pt x="0" y="4400208"/>
                </a:cubicBezTo>
                <a:cubicBezTo>
                  <a:pt x="-50243" y="4267072"/>
                  <a:pt x="24498" y="4013539"/>
                  <a:pt x="0" y="3875384"/>
                </a:cubicBezTo>
                <a:cubicBezTo>
                  <a:pt x="-24498" y="3737229"/>
                  <a:pt x="204" y="3531402"/>
                  <a:pt x="0" y="3271555"/>
                </a:cubicBezTo>
                <a:cubicBezTo>
                  <a:pt x="-204" y="3011708"/>
                  <a:pt x="51428" y="2984849"/>
                  <a:pt x="0" y="2746732"/>
                </a:cubicBezTo>
                <a:cubicBezTo>
                  <a:pt x="-51428" y="2508615"/>
                  <a:pt x="19576" y="2382265"/>
                  <a:pt x="0" y="2221908"/>
                </a:cubicBezTo>
                <a:cubicBezTo>
                  <a:pt x="-19576" y="2061551"/>
                  <a:pt x="40975" y="1875894"/>
                  <a:pt x="0" y="1578576"/>
                </a:cubicBezTo>
                <a:cubicBezTo>
                  <a:pt x="-40975" y="1281258"/>
                  <a:pt x="29263" y="1301069"/>
                  <a:pt x="0" y="1093255"/>
                </a:cubicBezTo>
                <a:cubicBezTo>
                  <a:pt x="-29263" y="885441"/>
                  <a:pt x="41378" y="668698"/>
                  <a:pt x="0" y="449923"/>
                </a:cubicBezTo>
                <a:close/>
              </a:path>
              <a:path w="2699486" h="4850131" stroke="0" extrusionOk="0">
                <a:moveTo>
                  <a:pt x="0" y="449923"/>
                </a:moveTo>
                <a:cubicBezTo>
                  <a:pt x="-19029" y="198056"/>
                  <a:pt x="193317" y="-3141"/>
                  <a:pt x="449923" y="0"/>
                </a:cubicBezTo>
                <a:cubicBezTo>
                  <a:pt x="671769" y="-20089"/>
                  <a:pt x="745224" y="59302"/>
                  <a:pt x="1013810" y="0"/>
                </a:cubicBezTo>
                <a:cubicBezTo>
                  <a:pt x="1282396" y="-59302"/>
                  <a:pt x="1481758" y="8072"/>
                  <a:pt x="1649683" y="0"/>
                </a:cubicBezTo>
                <a:cubicBezTo>
                  <a:pt x="1817608" y="-8072"/>
                  <a:pt x="2082595" y="18311"/>
                  <a:pt x="2249563" y="0"/>
                </a:cubicBezTo>
                <a:cubicBezTo>
                  <a:pt x="2516668" y="-1696"/>
                  <a:pt x="2679598" y="174914"/>
                  <a:pt x="2699486" y="449923"/>
                </a:cubicBezTo>
                <a:cubicBezTo>
                  <a:pt x="2776602" y="598014"/>
                  <a:pt x="2640377" y="852496"/>
                  <a:pt x="2699486" y="1093255"/>
                </a:cubicBezTo>
                <a:cubicBezTo>
                  <a:pt x="2758595" y="1334014"/>
                  <a:pt x="2693686" y="1453185"/>
                  <a:pt x="2699486" y="1578576"/>
                </a:cubicBezTo>
                <a:cubicBezTo>
                  <a:pt x="2705286" y="1703967"/>
                  <a:pt x="2686856" y="1833325"/>
                  <a:pt x="2699486" y="2063897"/>
                </a:cubicBezTo>
                <a:cubicBezTo>
                  <a:pt x="2712116" y="2294469"/>
                  <a:pt x="2641184" y="2395925"/>
                  <a:pt x="2699486" y="2588720"/>
                </a:cubicBezTo>
                <a:cubicBezTo>
                  <a:pt x="2757788" y="2781515"/>
                  <a:pt x="2650555" y="2892250"/>
                  <a:pt x="2699486" y="3074041"/>
                </a:cubicBezTo>
                <a:cubicBezTo>
                  <a:pt x="2748417" y="3255832"/>
                  <a:pt x="2675228" y="3377444"/>
                  <a:pt x="2699486" y="3598864"/>
                </a:cubicBezTo>
                <a:cubicBezTo>
                  <a:pt x="2723744" y="3820284"/>
                  <a:pt x="2680660" y="4028732"/>
                  <a:pt x="2699486" y="4400208"/>
                </a:cubicBezTo>
                <a:cubicBezTo>
                  <a:pt x="2733479" y="4618193"/>
                  <a:pt x="2490389" y="4846940"/>
                  <a:pt x="2249563" y="4850131"/>
                </a:cubicBezTo>
                <a:cubicBezTo>
                  <a:pt x="2024351" y="4866550"/>
                  <a:pt x="1792681" y="4776901"/>
                  <a:pt x="1631687" y="4850131"/>
                </a:cubicBezTo>
                <a:cubicBezTo>
                  <a:pt x="1470693" y="4923361"/>
                  <a:pt x="1203901" y="4819528"/>
                  <a:pt x="1013810" y="4850131"/>
                </a:cubicBezTo>
                <a:cubicBezTo>
                  <a:pt x="823719" y="4880734"/>
                  <a:pt x="567130" y="4833475"/>
                  <a:pt x="449923" y="4850131"/>
                </a:cubicBezTo>
                <a:cubicBezTo>
                  <a:pt x="202306" y="4912094"/>
                  <a:pt x="-49108" y="4622758"/>
                  <a:pt x="0" y="4400208"/>
                </a:cubicBezTo>
                <a:cubicBezTo>
                  <a:pt x="-35449" y="4102391"/>
                  <a:pt x="64346" y="3993817"/>
                  <a:pt x="0" y="3796379"/>
                </a:cubicBezTo>
                <a:cubicBezTo>
                  <a:pt x="-64346" y="3598941"/>
                  <a:pt x="29554" y="3484702"/>
                  <a:pt x="0" y="3311058"/>
                </a:cubicBezTo>
                <a:cubicBezTo>
                  <a:pt x="-29554" y="3137414"/>
                  <a:pt x="55331" y="3002763"/>
                  <a:pt x="0" y="2825737"/>
                </a:cubicBezTo>
                <a:cubicBezTo>
                  <a:pt x="-55331" y="2648711"/>
                  <a:pt x="44995" y="2396295"/>
                  <a:pt x="0" y="2261411"/>
                </a:cubicBezTo>
                <a:cubicBezTo>
                  <a:pt x="-44995" y="2126527"/>
                  <a:pt x="58082" y="1911301"/>
                  <a:pt x="0" y="1697084"/>
                </a:cubicBezTo>
                <a:cubicBezTo>
                  <a:pt x="-58082" y="1482867"/>
                  <a:pt x="5185" y="1290279"/>
                  <a:pt x="0" y="1172261"/>
                </a:cubicBezTo>
                <a:cubicBezTo>
                  <a:pt x="-5185" y="1054243"/>
                  <a:pt x="55395" y="694660"/>
                  <a:pt x="0" y="449923"/>
                </a:cubicBezTo>
                <a:close/>
              </a:path>
            </a:pathLst>
          </a:custGeom>
          <a:ln w="571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63679005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АВАЗ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ТАВА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ОВАД </a:t>
            </a:r>
          </a:p>
          <a:p>
            <a:pPr algn="ctr">
              <a:lnSpc>
                <a:spcPct val="150000"/>
              </a:lnSpc>
            </a:pPr>
            <a:r>
              <a:rPr lang="uk-UA" sz="28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АВИЛФ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РВМЕЯ</a:t>
            </a:r>
            <a:br>
              <a:rPr lang="uk-UA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ВОАЛ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АВОДЗ</a:t>
            </a:r>
          </a:p>
          <a:p>
            <a:pPr algn="ctr">
              <a:lnSpc>
                <a:spcPct val="150000"/>
              </a:lnSpc>
            </a:pPr>
            <a:r>
              <a:rPr lang="uk-UA" sz="28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ЛГООАВ</a:t>
            </a:r>
          </a:p>
        </p:txBody>
      </p:sp>
      <p:grpSp>
        <p:nvGrpSpPr>
          <p:cNvPr id="25" name="БЛАКИТНИЙГрупувати 24">
            <a:extLst>
              <a:ext uri="{FF2B5EF4-FFF2-40B4-BE49-F238E27FC236}">
                <a16:creationId xmlns:a16="http://schemas.microsoft.com/office/drawing/2014/main" id="{440168E9-CD13-0F45-19C1-D699679B6E86}"/>
              </a:ext>
            </a:extLst>
          </p:cNvPr>
          <p:cNvGrpSpPr/>
          <p:nvPr/>
        </p:nvGrpSpPr>
        <p:grpSpPr>
          <a:xfrm>
            <a:off x="8203211" y="4106554"/>
            <a:ext cx="766497" cy="951938"/>
            <a:chOff x="10867956" y="2410448"/>
            <a:chExt cx="766497" cy="951938"/>
          </a:xfrm>
        </p:grpSpPr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CAC4D262-57B3-3831-B85D-203708EBE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450852">
              <a:off x="10867956" y="2583324"/>
              <a:ext cx="766497" cy="77906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65A5A960-38E2-E781-4AF5-24EC77D39476}"/>
                </a:ext>
              </a:extLst>
            </p:cNvPr>
            <p:cNvSpPr/>
            <p:nvPr/>
          </p:nvSpPr>
          <p:spPr>
            <a:xfrm>
              <a:off x="11112882" y="2410448"/>
              <a:ext cx="316523" cy="31652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27" name="ЗЕЛЕНИЙГрупувати 26">
            <a:extLst>
              <a:ext uri="{FF2B5EF4-FFF2-40B4-BE49-F238E27FC236}">
                <a16:creationId xmlns:a16="http://schemas.microsoft.com/office/drawing/2014/main" id="{E8F645AF-2785-2E55-6A42-159D48D8BA95}"/>
              </a:ext>
            </a:extLst>
          </p:cNvPr>
          <p:cNvGrpSpPr/>
          <p:nvPr/>
        </p:nvGrpSpPr>
        <p:grpSpPr>
          <a:xfrm>
            <a:off x="7774752" y="1725196"/>
            <a:ext cx="766497" cy="786737"/>
            <a:chOff x="10314826" y="1747382"/>
            <a:chExt cx="766497" cy="786737"/>
          </a:xfrm>
        </p:grpSpPr>
        <p:pic>
          <p:nvPicPr>
            <p:cNvPr id="3088" name="Picture 16">
              <a:extLst>
                <a:ext uri="{FF2B5EF4-FFF2-40B4-BE49-F238E27FC236}">
                  <a16:creationId xmlns:a16="http://schemas.microsoft.com/office/drawing/2014/main" id="{162EA1B0-FBA4-3C83-A808-394EDB096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314826" y="1747382"/>
              <a:ext cx="766497" cy="77588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92CC2015-C6B6-5715-2466-6CAEF1F217B3}"/>
                </a:ext>
              </a:extLst>
            </p:cNvPr>
            <p:cNvSpPr/>
            <p:nvPr/>
          </p:nvSpPr>
          <p:spPr>
            <a:xfrm>
              <a:off x="10641836" y="2217596"/>
              <a:ext cx="316523" cy="31652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9" name="ЧОРНИЙГрупувати 28">
            <a:extLst>
              <a:ext uri="{FF2B5EF4-FFF2-40B4-BE49-F238E27FC236}">
                <a16:creationId xmlns:a16="http://schemas.microsoft.com/office/drawing/2014/main" id="{ADF3E3AB-E04A-3DB7-1114-F283173693AF}"/>
              </a:ext>
            </a:extLst>
          </p:cNvPr>
          <p:cNvGrpSpPr/>
          <p:nvPr/>
        </p:nvGrpSpPr>
        <p:grpSpPr>
          <a:xfrm>
            <a:off x="6590368" y="1945649"/>
            <a:ext cx="766497" cy="830369"/>
            <a:chOff x="9261983" y="1799827"/>
            <a:chExt cx="766497" cy="830369"/>
          </a:xfrm>
        </p:grpSpPr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9090933D-8A93-F2E5-610D-21BA8C65F8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111891">
              <a:off x="9261983" y="1799827"/>
              <a:ext cx="766497" cy="77588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3C05B0D7-073F-CFEE-2FB1-28FAB39365F2}"/>
                </a:ext>
              </a:extLst>
            </p:cNvPr>
            <p:cNvSpPr/>
            <p:nvPr/>
          </p:nvSpPr>
          <p:spPr>
            <a:xfrm>
              <a:off x="9417047" y="2313673"/>
              <a:ext cx="316523" cy="316523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1" name="ПОМАРАНЧГрупувати 30">
            <a:extLst>
              <a:ext uri="{FF2B5EF4-FFF2-40B4-BE49-F238E27FC236}">
                <a16:creationId xmlns:a16="http://schemas.microsoft.com/office/drawing/2014/main" id="{4AAF3B04-A9B6-BEEE-708F-9523B0193774}"/>
              </a:ext>
            </a:extLst>
          </p:cNvPr>
          <p:cNvGrpSpPr/>
          <p:nvPr/>
        </p:nvGrpSpPr>
        <p:grpSpPr>
          <a:xfrm>
            <a:off x="5884255" y="2697292"/>
            <a:ext cx="619255" cy="609267"/>
            <a:chOff x="8513810" y="2803453"/>
            <a:chExt cx="619255" cy="609267"/>
          </a:xfrm>
        </p:grpSpPr>
        <p:pic>
          <p:nvPicPr>
            <p:cNvPr id="3090" name="Picture 18">
              <a:extLst>
                <a:ext uri="{FF2B5EF4-FFF2-40B4-BE49-F238E27FC236}">
                  <a16:creationId xmlns:a16="http://schemas.microsoft.com/office/drawing/2014/main" id="{4AF3EBDE-79E1-08C7-F85C-B7B5CAB341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808" t="-7169" r="9808" b="7169"/>
            <a:stretch/>
          </p:blipFill>
          <p:spPr bwMode="auto">
            <a:xfrm rot="18738628">
              <a:off x="8518804" y="2798459"/>
              <a:ext cx="609267" cy="61925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D985DD75-100C-DA45-EDE9-298C82D87ACB}"/>
                </a:ext>
              </a:extLst>
            </p:cNvPr>
            <p:cNvSpPr/>
            <p:nvPr/>
          </p:nvSpPr>
          <p:spPr>
            <a:xfrm>
              <a:off x="8758614" y="3002343"/>
              <a:ext cx="316523" cy="31652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33" name="ЧЕРВОНИЙГрупувати 32">
            <a:extLst>
              <a:ext uri="{FF2B5EF4-FFF2-40B4-BE49-F238E27FC236}">
                <a16:creationId xmlns:a16="http://schemas.microsoft.com/office/drawing/2014/main" id="{B7474BD5-DBE8-2400-477C-ABB23ECEF08A}"/>
              </a:ext>
            </a:extLst>
          </p:cNvPr>
          <p:cNvGrpSpPr/>
          <p:nvPr/>
        </p:nvGrpSpPr>
        <p:grpSpPr>
          <a:xfrm>
            <a:off x="8345985" y="2805692"/>
            <a:ext cx="649598" cy="609267"/>
            <a:chOff x="9536299" y="2855971"/>
            <a:chExt cx="649598" cy="609267"/>
          </a:xfrm>
        </p:grpSpPr>
        <p:pic>
          <p:nvPicPr>
            <p:cNvPr id="3092" name="Picture 20">
              <a:extLst>
                <a:ext uri="{FF2B5EF4-FFF2-40B4-BE49-F238E27FC236}">
                  <a16:creationId xmlns:a16="http://schemas.microsoft.com/office/drawing/2014/main" id="{EA35FCBC-DB9C-E4CE-0CBE-A122737E8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3213304">
              <a:off x="9542541" y="2849729"/>
              <a:ext cx="609267" cy="62175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F1BE12CD-B135-27BD-0462-59EA798D7EF6}"/>
                </a:ext>
              </a:extLst>
            </p:cNvPr>
            <p:cNvSpPr/>
            <p:nvPr/>
          </p:nvSpPr>
          <p:spPr>
            <a:xfrm>
              <a:off x="9869374" y="2983688"/>
              <a:ext cx="316523" cy="3165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5" name="ЖОВТИЙГрупувати 34">
            <a:extLst>
              <a:ext uri="{FF2B5EF4-FFF2-40B4-BE49-F238E27FC236}">
                <a16:creationId xmlns:a16="http://schemas.microsoft.com/office/drawing/2014/main" id="{DE0AB1FC-CE99-EE71-0911-39EF896C1BE3}"/>
              </a:ext>
            </a:extLst>
          </p:cNvPr>
          <p:cNvGrpSpPr/>
          <p:nvPr/>
        </p:nvGrpSpPr>
        <p:grpSpPr>
          <a:xfrm>
            <a:off x="7721660" y="5505617"/>
            <a:ext cx="766497" cy="779062"/>
            <a:chOff x="8350875" y="4418386"/>
            <a:chExt cx="766497" cy="779062"/>
          </a:xfrm>
        </p:grpSpPr>
        <p:pic>
          <p:nvPicPr>
            <p:cNvPr id="3086" name="Picture 14">
              <a:extLst>
                <a:ext uri="{FF2B5EF4-FFF2-40B4-BE49-F238E27FC236}">
                  <a16:creationId xmlns:a16="http://schemas.microsoft.com/office/drawing/2014/main" id="{7C86017E-643E-4006-68CF-18E614634F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350875" y="4418386"/>
              <a:ext cx="766497" cy="77906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4F796579-AD1F-E9E4-81A6-364BCECB1ECA}"/>
                </a:ext>
              </a:extLst>
            </p:cNvPr>
            <p:cNvSpPr/>
            <p:nvPr/>
          </p:nvSpPr>
          <p:spPr>
            <a:xfrm>
              <a:off x="8688381" y="4610910"/>
              <a:ext cx="297598" cy="31652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7" name="СИНІЙГрупувати 36">
            <a:extLst>
              <a:ext uri="{FF2B5EF4-FFF2-40B4-BE49-F238E27FC236}">
                <a16:creationId xmlns:a16="http://schemas.microsoft.com/office/drawing/2014/main" id="{FBB5F70D-7895-AD69-8C91-0E62B4FB9ECF}"/>
              </a:ext>
            </a:extLst>
          </p:cNvPr>
          <p:cNvGrpSpPr/>
          <p:nvPr/>
        </p:nvGrpSpPr>
        <p:grpSpPr>
          <a:xfrm>
            <a:off x="6370597" y="5468663"/>
            <a:ext cx="766497" cy="782204"/>
            <a:chOff x="8845923" y="5279171"/>
            <a:chExt cx="766497" cy="782204"/>
          </a:xfrm>
        </p:grpSpPr>
        <p:pic>
          <p:nvPicPr>
            <p:cNvPr id="3084" name="Picture 12">
              <a:extLst>
                <a:ext uri="{FF2B5EF4-FFF2-40B4-BE49-F238E27FC236}">
                  <a16:creationId xmlns:a16="http://schemas.microsoft.com/office/drawing/2014/main" id="{9C4999B2-3F56-EEB1-4AA3-EB6CA90F3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3492870">
              <a:off x="8845923" y="5279171"/>
              <a:ext cx="766497" cy="78220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98743952-8F74-990A-08DC-DEBBF0C72B9C}"/>
                </a:ext>
              </a:extLst>
            </p:cNvPr>
            <p:cNvSpPr/>
            <p:nvPr/>
          </p:nvSpPr>
          <p:spPr>
            <a:xfrm>
              <a:off x="9014329" y="5594435"/>
              <a:ext cx="316523" cy="31652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9" name="БРУНАТНИЙГрупувати 38">
            <a:extLst>
              <a:ext uri="{FF2B5EF4-FFF2-40B4-BE49-F238E27FC236}">
                <a16:creationId xmlns:a16="http://schemas.microsoft.com/office/drawing/2014/main" id="{88F640F1-2AC0-7AB3-7F2A-8FBCA0A6C921}"/>
              </a:ext>
            </a:extLst>
          </p:cNvPr>
          <p:cNvGrpSpPr/>
          <p:nvPr/>
        </p:nvGrpSpPr>
        <p:grpSpPr>
          <a:xfrm>
            <a:off x="5952786" y="4501537"/>
            <a:ext cx="619255" cy="609267"/>
            <a:chOff x="8859090" y="3671663"/>
            <a:chExt cx="619255" cy="609267"/>
          </a:xfrm>
        </p:grpSpPr>
        <p:pic>
          <p:nvPicPr>
            <p:cNvPr id="11" name="Picture 22">
              <a:extLst>
                <a:ext uri="{FF2B5EF4-FFF2-40B4-BE49-F238E27FC236}">
                  <a16:creationId xmlns:a16="http://schemas.microsoft.com/office/drawing/2014/main" id="{F3580FB8-7E7A-9B24-CBDF-A07F89B9A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4850842">
              <a:off x="8864084" y="3666669"/>
              <a:ext cx="609267" cy="61925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5AFEF71-E486-8591-02BC-C3115B0F134E}"/>
                </a:ext>
              </a:extLst>
            </p:cNvPr>
            <p:cNvSpPr/>
            <p:nvPr/>
          </p:nvSpPr>
          <p:spPr>
            <a:xfrm>
              <a:off x="9140240" y="3866340"/>
              <a:ext cx="316523" cy="31652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38FF3CB6-F90F-6CB7-B807-522B16BD6AD0}"/>
              </a:ext>
            </a:extLst>
          </p:cNvPr>
          <p:cNvSpPr/>
          <p:nvPr/>
        </p:nvSpPr>
        <p:spPr>
          <a:xfrm>
            <a:off x="3166296" y="507943"/>
            <a:ext cx="1535386" cy="590910"/>
          </a:xfrm>
          <a:solidFill>
            <a:schemeClr val="bg1"/>
          </a:solidFill>
          <a:ln w="57150">
            <a:solidFill>
              <a:srgbClr val="00B0F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ВАЗА</a:t>
            </a:r>
          </a:p>
        </p:txBody>
      </p:sp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50077272-0863-C558-4CE5-E3C5EA7831EE}"/>
              </a:ext>
            </a:extLst>
          </p:cNvPr>
          <p:cNvSpPr/>
          <p:nvPr/>
        </p:nvSpPr>
        <p:spPr>
          <a:xfrm>
            <a:off x="3049907" y="1775471"/>
            <a:ext cx="1774331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ВОДА</a:t>
            </a:r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628EE0E1-0E7B-0D7E-1D61-E7A48D914A69}"/>
              </a:ext>
            </a:extLst>
          </p:cNvPr>
          <p:cNvSpPr/>
          <p:nvPr/>
        </p:nvSpPr>
        <p:spPr>
          <a:xfrm>
            <a:off x="3126667" y="3735393"/>
            <a:ext cx="1535386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ОВАЛ</a:t>
            </a:r>
          </a:p>
        </p:txBody>
      </p:sp>
      <p:sp>
        <p:nvSpPr>
          <p:cNvPr id="43" name="Прямокутник: округлені кути 42">
            <a:extLst>
              <a:ext uri="{FF2B5EF4-FFF2-40B4-BE49-F238E27FC236}">
                <a16:creationId xmlns:a16="http://schemas.microsoft.com/office/drawing/2014/main" id="{871928D1-5612-95F8-F257-931B9BBF5C06}"/>
              </a:ext>
            </a:extLst>
          </p:cNvPr>
          <p:cNvSpPr/>
          <p:nvPr/>
        </p:nvSpPr>
        <p:spPr>
          <a:xfrm>
            <a:off x="3197068" y="4330821"/>
            <a:ext cx="1641182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ЗАВОД</a:t>
            </a:r>
          </a:p>
        </p:txBody>
      </p:sp>
      <p:sp>
        <p:nvSpPr>
          <p:cNvPr id="44" name="Прямокутник: округлені кути 43">
            <a:extLst>
              <a:ext uri="{FF2B5EF4-FFF2-40B4-BE49-F238E27FC236}">
                <a16:creationId xmlns:a16="http://schemas.microsoft.com/office/drawing/2014/main" id="{F4B6446E-AD7D-8639-BC9E-3C2400E6EB48}"/>
              </a:ext>
            </a:extLst>
          </p:cNvPr>
          <p:cNvSpPr/>
          <p:nvPr/>
        </p:nvSpPr>
        <p:spPr>
          <a:xfrm>
            <a:off x="3156840" y="1159468"/>
            <a:ext cx="1535386" cy="590910"/>
          </a:xfrm>
          <a:custGeom>
            <a:avLst/>
            <a:gdLst>
              <a:gd name="connsiteX0" fmla="*/ 0 w 1535386"/>
              <a:gd name="connsiteY0" fmla="*/ 98487 h 590910"/>
              <a:gd name="connsiteX1" fmla="*/ 98487 w 1535386"/>
              <a:gd name="connsiteY1" fmla="*/ 0 h 590910"/>
              <a:gd name="connsiteX2" fmla="*/ 558008 w 1535386"/>
              <a:gd name="connsiteY2" fmla="*/ 0 h 590910"/>
              <a:gd name="connsiteX3" fmla="*/ 1030914 w 1535386"/>
              <a:gd name="connsiteY3" fmla="*/ 0 h 590910"/>
              <a:gd name="connsiteX4" fmla="*/ 1436899 w 1535386"/>
              <a:gd name="connsiteY4" fmla="*/ 0 h 590910"/>
              <a:gd name="connsiteX5" fmla="*/ 1535386 w 1535386"/>
              <a:gd name="connsiteY5" fmla="*/ 98487 h 590910"/>
              <a:gd name="connsiteX6" fmla="*/ 1535386 w 1535386"/>
              <a:gd name="connsiteY6" fmla="*/ 492423 h 590910"/>
              <a:gd name="connsiteX7" fmla="*/ 1436899 w 1535386"/>
              <a:gd name="connsiteY7" fmla="*/ 590910 h 590910"/>
              <a:gd name="connsiteX8" fmla="*/ 1017530 w 1535386"/>
              <a:gd name="connsiteY8" fmla="*/ 590910 h 590910"/>
              <a:gd name="connsiteX9" fmla="*/ 544624 w 1535386"/>
              <a:gd name="connsiteY9" fmla="*/ 590910 h 590910"/>
              <a:gd name="connsiteX10" fmla="*/ 98487 w 1535386"/>
              <a:gd name="connsiteY10" fmla="*/ 590910 h 590910"/>
              <a:gd name="connsiteX11" fmla="*/ 0 w 1535386"/>
              <a:gd name="connsiteY11" fmla="*/ 492423 h 590910"/>
              <a:gd name="connsiteX12" fmla="*/ 0 w 1535386"/>
              <a:gd name="connsiteY12" fmla="*/ 98487 h 59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35386" h="590910" extrusionOk="0">
                <a:moveTo>
                  <a:pt x="0" y="98487"/>
                </a:moveTo>
                <a:cubicBezTo>
                  <a:pt x="-10671" y="38049"/>
                  <a:pt x="33882" y="-9779"/>
                  <a:pt x="98487" y="0"/>
                </a:cubicBezTo>
                <a:cubicBezTo>
                  <a:pt x="306884" y="-47432"/>
                  <a:pt x="349032" y="33310"/>
                  <a:pt x="558008" y="0"/>
                </a:cubicBezTo>
                <a:cubicBezTo>
                  <a:pt x="766984" y="-33310"/>
                  <a:pt x="884681" y="292"/>
                  <a:pt x="1030914" y="0"/>
                </a:cubicBezTo>
                <a:cubicBezTo>
                  <a:pt x="1177147" y="-292"/>
                  <a:pt x="1300775" y="15804"/>
                  <a:pt x="1436899" y="0"/>
                </a:cubicBezTo>
                <a:cubicBezTo>
                  <a:pt x="1489054" y="-2528"/>
                  <a:pt x="1528870" y="41704"/>
                  <a:pt x="1535386" y="98487"/>
                </a:cubicBezTo>
                <a:cubicBezTo>
                  <a:pt x="1543705" y="239140"/>
                  <a:pt x="1493086" y="314366"/>
                  <a:pt x="1535386" y="492423"/>
                </a:cubicBezTo>
                <a:cubicBezTo>
                  <a:pt x="1542439" y="540261"/>
                  <a:pt x="1486164" y="584468"/>
                  <a:pt x="1436899" y="590910"/>
                </a:cubicBezTo>
                <a:cubicBezTo>
                  <a:pt x="1259192" y="619207"/>
                  <a:pt x="1218261" y="544976"/>
                  <a:pt x="1017530" y="590910"/>
                </a:cubicBezTo>
                <a:cubicBezTo>
                  <a:pt x="816799" y="636844"/>
                  <a:pt x="698190" y="551935"/>
                  <a:pt x="544624" y="590910"/>
                </a:cubicBezTo>
                <a:cubicBezTo>
                  <a:pt x="391058" y="629885"/>
                  <a:pt x="261700" y="589909"/>
                  <a:pt x="98487" y="590910"/>
                </a:cubicBezTo>
                <a:cubicBezTo>
                  <a:pt x="33582" y="591699"/>
                  <a:pt x="-12857" y="546995"/>
                  <a:pt x="0" y="492423"/>
                </a:cubicBezTo>
                <a:cubicBezTo>
                  <a:pt x="-14202" y="335366"/>
                  <a:pt x="12847" y="181972"/>
                  <a:pt x="0" y="98487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248951300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ВАТА</a:t>
            </a:r>
          </a:p>
        </p:txBody>
      </p:sp>
      <p:sp>
        <p:nvSpPr>
          <p:cNvPr id="45" name="Прямокутник: округлені кути 44">
            <a:extLst>
              <a:ext uri="{FF2B5EF4-FFF2-40B4-BE49-F238E27FC236}">
                <a16:creationId xmlns:a16="http://schemas.microsoft.com/office/drawing/2014/main" id="{C1FBA5AD-A73C-3B8E-914A-5C5C77FF3B64}"/>
              </a:ext>
            </a:extLst>
          </p:cNvPr>
          <p:cNvSpPr/>
          <p:nvPr/>
        </p:nvSpPr>
        <p:spPr>
          <a:xfrm>
            <a:off x="3126667" y="2416568"/>
            <a:ext cx="1784245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ВАФЛИ</a:t>
            </a:r>
          </a:p>
        </p:txBody>
      </p:sp>
      <p:sp>
        <p:nvSpPr>
          <p:cNvPr id="46" name="Прямокутник: округлені кути 45">
            <a:extLst>
              <a:ext uri="{FF2B5EF4-FFF2-40B4-BE49-F238E27FC236}">
                <a16:creationId xmlns:a16="http://schemas.microsoft.com/office/drawing/2014/main" id="{4AFB9371-B478-2529-FBB8-1584643A18D1}"/>
              </a:ext>
            </a:extLst>
          </p:cNvPr>
          <p:cNvSpPr/>
          <p:nvPr/>
        </p:nvSpPr>
        <p:spPr>
          <a:xfrm>
            <a:off x="3221749" y="3053146"/>
            <a:ext cx="1641182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ВРЕМЯ</a:t>
            </a:r>
          </a:p>
        </p:txBody>
      </p:sp>
      <p:sp>
        <p:nvSpPr>
          <p:cNvPr id="47" name="Прямокутник: округлені кути 46">
            <a:extLst>
              <a:ext uri="{FF2B5EF4-FFF2-40B4-BE49-F238E27FC236}">
                <a16:creationId xmlns:a16="http://schemas.microsoft.com/office/drawing/2014/main" id="{453C0399-B3F0-0E3C-AD90-F6E046208DA1}"/>
              </a:ext>
            </a:extLst>
          </p:cNvPr>
          <p:cNvSpPr/>
          <p:nvPr/>
        </p:nvSpPr>
        <p:spPr>
          <a:xfrm>
            <a:off x="3197068" y="4998179"/>
            <a:ext cx="1961773" cy="573842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ГОЛОВА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2CED73D-6174-4FDB-A0A4-E554FCBCE2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918" y="3309243"/>
            <a:ext cx="2493985" cy="249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5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"/>
                            </p:stCondLst>
                            <p:childTnLst>
                              <p:par>
                                <p:cTn id="6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"/>
                            </p:stCondLst>
                            <p:childTnLst>
                              <p:par>
                                <p:cTn id="8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"/>
                            </p:stCondLst>
                            <p:childTnLst>
                              <p:par>
                                <p:cTn id="9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"/>
                            </p:stCondLst>
                            <p:childTnLst>
                              <p:par>
                                <p:cTn id="1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50"/>
                            </p:stCondLst>
                            <p:childTnLst>
                              <p:par>
                                <p:cTn id="1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3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7219F4E-03B7-4812-A6CD-94AC3E709D4B}"/>
</file>

<file path=customXml/itemProps2.xml><?xml version="1.0" encoding="utf-8"?>
<ds:datastoreItem xmlns:ds="http://schemas.openxmlformats.org/officeDocument/2006/customXml" ds:itemID="{B6AA71CD-B311-4E84-ABBD-0A3B965CDFC0}"/>
</file>

<file path=customXml/itemProps3.xml><?xml version="1.0" encoding="utf-8"?>
<ds:datastoreItem xmlns:ds="http://schemas.openxmlformats.org/officeDocument/2006/customXml" ds:itemID="{85305380-EDEF-4B15-AC8C-5594D34985A8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22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18</cp:revision>
  <dcterms:created xsi:type="dcterms:W3CDTF">2026-02-04T14:13:36Z</dcterms:created>
  <dcterms:modified xsi:type="dcterms:W3CDTF">2026-02-16T13:21:30Z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