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6" d="100"/>
          <a:sy n="56" d="100"/>
        </p:scale>
        <p:origin x="1685" y="8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26DF8C-52A0-AFFE-95B6-FDEFFFA838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94E313B-E1FD-21AF-5D57-EC7B30147D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EB0001-516F-0141-9495-C966E8189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261B-5215-4A9A-A8AB-0A946CA9948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9329DA-6FD1-A5F1-984A-DB014B5F9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825C80-E077-A710-9090-B408829A2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602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989DD5-BDA3-1DA7-9CFB-A01672E6A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FDAE2EA-B8B3-346C-26A9-E2CE18D496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982BA9-34FC-7C31-B3D0-D72F1C421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261B-5215-4A9A-A8AB-0A946CA9948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FAE5A7-0583-18F3-6F86-43883C329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449677-DDB4-8596-0C41-E8CC7D1DA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2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0618D61-CEB5-2C8C-C566-CDECD8C60D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E647CB-8125-FCE1-C786-2270F65EB6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04643E-F9C6-91BD-AEB8-BF8494DA8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261B-5215-4A9A-A8AB-0A946CA9948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3F77E0-CC62-BF51-4E40-12F7E8A24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1FC542-ED9A-9F05-E482-1BCA35F29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697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9958F-C88B-CD28-3D7D-AFD81E0AA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6A7DC4-44D5-3534-D6AC-80CC36B7B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D06F36-A6F3-A83A-7FD5-2F0737DA1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261B-5215-4A9A-A8AB-0A946CA9948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11AC88-71D2-1794-721B-F16A84080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2AB0B1-1A08-0EAE-5496-206364427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998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CFFDDC-1630-DDDA-B222-AC9B86E8C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9E19FE-FA07-940B-7D38-C0F1578D5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D557B4-5B62-037E-B445-87B6A067A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261B-5215-4A9A-A8AB-0A946CA9948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13BA62-D982-B778-A6A3-D1BFEFF78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B12F44-3343-C6A2-EC81-E505F0D01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296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29BAA0-D7A5-8614-E551-3B5A8E351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CFE708-6A5C-9C3B-AD1D-E1BB720D9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7B07521-2F67-FFB3-356D-395275A54B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2223318-C726-9EE5-7E33-A03F458F9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261B-5215-4A9A-A8AB-0A946CA9948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5C7F12-FBC6-A91F-052C-C0B2E77AF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31ACED-7944-926B-4775-FB5EBB612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592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0A1AE1-F7B0-46C3-7566-D00F92BCA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E97EAE-17D3-CDDE-1350-1685F01F9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2099BF7-F95F-9228-79F5-EF60205DEB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5394BA2-1962-F4BE-21FC-47DD1F3297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F0CA9CC-25DF-8DBE-1B5B-A2655133D4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E11182D-8615-95A7-3690-2DBC6FEB4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261B-5215-4A9A-A8AB-0A946CA9948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DB5479E-E9AF-0435-DF56-6F345AD9E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E868836-EB7C-98DC-488A-563360D82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133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FB9B7E-5D2F-9A00-8F46-0343367E1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05C555B-B207-22BB-302F-94D90C41E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261B-5215-4A9A-A8AB-0A946CA9948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58DD327-9434-0437-6D0E-BA8A9D060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3AE0B8B-9A32-8919-E94C-D29EBE067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507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AA60F4F-7126-E863-2C1F-EC660CCE6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261B-5215-4A9A-A8AB-0A946CA9948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D15F2A3-335D-D53D-B1B0-E989FE267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4420C90-D674-3A11-A2B5-DDE6011E0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075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17D414-3F17-735B-C63A-717054147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22B113-EFE7-5163-DB8C-4F44D2249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48555B9-246F-4667-50AE-285C9ECBB6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2CF08D-794E-2C92-9154-FB1AECC09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261B-5215-4A9A-A8AB-0A946CA9948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9C362F-AF88-9578-B201-6D75B96A0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E01196-B225-28C1-7910-ABF53B922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67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535759-1D20-57C3-80A6-66571D54B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2A6B9A8-D012-A2A7-6278-86A33593B2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4F5171-9BDB-7404-1A18-A1E58E24DF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2531C9-2860-A843-8211-8E3678C6B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261B-5215-4A9A-A8AB-0A946CA9948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867739-C934-A06D-2A1C-385875781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4BF7FD-78E1-2C1B-D8AC-472E1E1BC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611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F68F69-953F-7E05-234C-5053A5DD4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63337F-F494-0B1A-9BA1-2A747D205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A0A867-B647-BFF6-C9D7-296EB34FAE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4261B-5215-4A9A-A8AB-0A946CA9948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9ACC83-6684-DCB3-DE99-4193ED86D8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3F6BD3-BEF2-297D-8A8F-3477B9BDFA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71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F6D881-C4EA-A629-9765-1D77B5ED3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3640"/>
            <a:ext cx="12350377" cy="692164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AF67AF-E65B-59C1-7D60-CE0E2976FC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175" y="4834466"/>
            <a:ext cx="1905001" cy="1905001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7DB5405A-6715-4B9E-AB4E-16754815994C}"/>
              </a:ext>
            </a:extLst>
          </p:cNvPr>
          <p:cNvSpPr/>
          <p:nvPr/>
        </p:nvSpPr>
        <p:spPr>
          <a:xfrm>
            <a:off x="1253067" y="508000"/>
            <a:ext cx="8398933" cy="6011333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E38877D-1634-CD73-1BC2-EF7662FA8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3" y="6858"/>
            <a:ext cx="1158240" cy="1002283"/>
          </a:xfrm>
          <a:prstGeom prst="rect">
            <a:avLst/>
          </a:prstGeom>
        </p:spPr>
      </p:pic>
      <p:sp>
        <p:nvSpPr>
          <p:cNvPr id="13" name="Овал 12">
            <a:extLst>
              <a:ext uri="{FF2B5EF4-FFF2-40B4-BE49-F238E27FC236}">
                <a16:creationId xmlns:a16="http://schemas.microsoft.com/office/drawing/2014/main" id="{1FB85C84-43C3-4551-A0F9-0383CD3793D9}"/>
              </a:ext>
            </a:extLst>
          </p:cNvPr>
          <p:cNvSpPr/>
          <p:nvPr/>
        </p:nvSpPr>
        <p:spPr>
          <a:xfrm>
            <a:off x="1882196" y="1009141"/>
            <a:ext cx="1107440" cy="10160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2122FC5-D2CF-6C28-D4A7-D45BB01D4C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4192" y="2916890"/>
            <a:ext cx="1109568" cy="102421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7126AF2-F670-B2B2-7488-D4C7CE9147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9496" y="2962368"/>
            <a:ext cx="1109568" cy="102421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892E44B-18D4-D94A-B197-E885CA8268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7749" y="5007908"/>
            <a:ext cx="1109568" cy="102421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8088B65-25A3-5307-E8ED-90D30DFD16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5007908"/>
            <a:ext cx="1109568" cy="102421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B7C990B-CA33-54EE-CD53-551B8A0709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5748" y="5007908"/>
            <a:ext cx="1109568" cy="102421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ADC83AD-15BC-4158-AD14-59573E97CE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5748" y="2916891"/>
            <a:ext cx="1109568" cy="102421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D3F7CA2-B5AD-B114-05B7-F74F47A828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341" y="5007908"/>
            <a:ext cx="1109568" cy="102421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14CA826-D21D-A072-F2AC-7A597439AE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341" y="2891490"/>
            <a:ext cx="1109568" cy="102421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BF293B1-02EC-4B13-EEE5-AC6265B5DC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5190" y="5007908"/>
            <a:ext cx="1109568" cy="102421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29E9583-6D59-795A-EF00-E851B54F8D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5190" y="2891490"/>
            <a:ext cx="1109568" cy="102421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4020733-70B7-BA67-6265-65D829514F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5748" y="1005032"/>
            <a:ext cx="1109568" cy="102421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1643050-55D6-458A-DDF9-917266CCBA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9496" y="1005032"/>
            <a:ext cx="1109568" cy="102421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2463947-094E-9567-5DED-DC9AB0492D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4192" y="1005032"/>
            <a:ext cx="1109568" cy="102421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48E588D-2F25-6E6A-9E40-60B15E822B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341" y="1005032"/>
            <a:ext cx="1109568" cy="102421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C654530-B618-453D-C12E-5A4EB450B100}"/>
              </a:ext>
            </a:extLst>
          </p:cNvPr>
          <p:cNvSpPr txBox="1"/>
          <p:nvPr/>
        </p:nvSpPr>
        <p:spPr>
          <a:xfrm>
            <a:off x="3481617" y="1163197"/>
            <a:ext cx="995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БА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16CA353-5B31-0B47-D3AA-A665AA08169A}"/>
              </a:ext>
            </a:extLst>
          </p:cNvPr>
          <p:cNvSpPr txBox="1"/>
          <p:nvPr/>
        </p:nvSpPr>
        <p:spPr>
          <a:xfrm>
            <a:off x="2033808" y="1204547"/>
            <a:ext cx="904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БУ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D708BB1-680F-6A98-8B55-B4FB9CD384B3}"/>
              </a:ext>
            </a:extLst>
          </p:cNvPr>
          <p:cNvSpPr txBox="1"/>
          <p:nvPr/>
        </p:nvSpPr>
        <p:spPr>
          <a:xfrm>
            <a:off x="4943162" y="1204547"/>
            <a:ext cx="972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БО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6F16F45-915A-E824-7594-681136D845EA}"/>
              </a:ext>
            </a:extLst>
          </p:cNvPr>
          <p:cNvSpPr txBox="1"/>
          <p:nvPr/>
        </p:nvSpPr>
        <p:spPr>
          <a:xfrm>
            <a:off x="6618380" y="1163197"/>
            <a:ext cx="1107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52B7BF4-4500-6BCE-83AB-4B6EB97DF9FC}"/>
              </a:ext>
            </a:extLst>
          </p:cNvPr>
          <p:cNvSpPr txBox="1"/>
          <p:nvPr/>
        </p:nvSpPr>
        <p:spPr>
          <a:xfrm>
            <a:off x="8162421" y="1204547"/>
            <a:ext cx="972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БЕ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0FDA0DF-F205-D048-AA02-91B7E17FD182}"/>
              </a:ext>
            </a:extLst>
          </p:cNvPr>
          <p:cNvSpPr txBox="1"/>
          <p:nvPr/>
        </p:nvSpPr>
        <p:spPr>
          <a:xfrm>
            <a:off x="2004661" y="3065217"/>
            <a:ext cx="917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БИ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33E3919-799C-88A0-D102-214A6F530FF5}"/>
              </a:ext>
            </a:extLst>
          </p:cNvPr>
          <p:cNvSpPr txBox="1"/>
          <p:nvPr/>
        </p:nvSpPr>
        <p:spPr>
          <a:xfrm>
            <a:off x="3376011" y="3065217"/>
            <a:ext cx="1094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БЮ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5CEB207-37BC-D178-53FE-47485188F051}"/>
              </a:ext>
            </a:extLst>
          </p:cNvPr>
          <p:cNvSpPr txBox="1"/>
          <p:nvPr/>
        </p:nvSpPr>
        <p:spPr>
          <a:xfrm>
            <a:off x="4957179" y="3075055"/>
            <a:ext cx="1063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БА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CC7DD8F-33F6-4F01-7018-5306448915E7}"/>
              </a:ext>
            </a:extLst>
          </p:cNvPr>
          <p:cNvSpPr txBox="1"/>
          <p:nvPr/>
        </p:nvSpPr>
        <p:spPr>
          <a:xfrm>
            <a:off x="6524897" y="3159723"/>
            <a:ext cx="951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БЯ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EDC6D75-7A5C-8D3D-7550-700A5AD21853}"/>
              </a:ext>
            </a:extLst>
          </p:cNvPr>
          <p:cNvSpPr txBox="1"/>
          <p:nvPr/>
        </p:nvSpPr>
        <p:spPr>
          <a:xfrm>
            <a:off x="8162421" y="3120533"/>
            <a:ext cx="1037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БЕ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82BE21E-6D93-EAC7-E505-73C125242D1F}"/>
              </a:ext>
            </a:extLst>
          </p:cNvPr>
          <p:cNvSpPr txBox="1"/>
          <p:nvPr/>
        </p:nvSpPr>
        <p:spPr>
          <a:xfrm>
            <a:off x="2010693" y="5166073"/>
            <a:ext cx="959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БУ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3DB4183-6D18-D91A-8B91-A986CDFE81CA}"/>
              </a:ext>
            </a:extLst>
          </p:cNvPr>
          <p:cNvSpPr txBox="1"/>
          <p:nvPr/>
        </p:nvSpPr>
        <p:spPr>
          <a:xfrm>
            <a:off x="3355133" y="5195059"/>
            <a:ext cx="1085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БЮ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A5AA50C-CBFC-9483-D1F4-9737DBE61A07}"/>
              </a:ext>
            </a:extLst>
          </p:cNvPr>
          <p:cNvSpPr txBox="1"/>
          <p:nvPr/>
        </p:nvSpPr>
        <p:spPr>
          <a:xfrm>
            <a:off x="4994948" y="5195059"/>
            <a:ext cx="1012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БО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E20B84A-C364-6C93-1AA3-EF9A8EF8C22C}"/>
              </a:ext>
            </a:extLst>
          </p:cNvPr>
          <p:cNvSpPr txBox="1"/>
          <p:nvPr/>
        </p:nvSpPr>
        <p:spPr>
          <a:xfrm>
            <a:off x="6659875" y="5238039"/>
            <a:ext cx="9345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БІ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D33CE1A-1A67-F12F-4ADC-E4F80AF5983C}"/>
              </a:ext>
            </a:extLst>
          </p:cNvPr>
          <p:cNvSpPr txBox="1"/>
          <p:nvPr/>
        </p:nvSpPr>
        <p:spPr>
          <a:xfrm>
            <a:off x="8145688" y="5195059"/>
            <a:ext cx="1008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БЯ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90FE75C5-00E9-1C58-3195-56ACFD8BD0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299" y="292274"/>
            <a:ext cx="2067705" cy="2067705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AE159088-D9A7-2EED-2275-5D2C997D25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2469" y="2164554"/>
            <a:ext cx="2066723" cy="207282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7C85C5BF-B80D-7209-8F52-F39E1F7EC5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5913" y="2177647"/>
            <a:ext cx="2066723" cy="207282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59F547C2-6C6D-665D-C52A-8A846FD5D6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5263" y="2211586"/>
            <a:ext cx="2066723" cy="207282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5B14EC57-64D7-D142-31D1-66BB17DA97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1145" y="4250467"/>
            <a:ext cx="2066723" cy="207282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A50001AF-B59D-F03C-FCF8-E30289F91F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7461" y="4266516"/>
            <a:ext cx="2066723" cy="207282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CA7FD4B0-660E-C87E-5C85-CA3AA04D52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7326" y="4229672"/>
            <a:ext cx="2066723" cy="207282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D1979600-4EFD-EE5C-1674-A097AE2621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73298" y="4286294"/>
            <a:ext cx="2066723" cy="207282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56C1FC6C-E35B-16E1-DAF7-00C21F99CB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81534" y="2174084"/>
            <a:ext cx="2066723" cy="207282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5B1BFB25-0A1F-3052-E051-FA884EB648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6626" y="4225699"/>
            <a:ext cx="2066723" cy="207282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19495A2D-248C-C4B0-3D9B-9A18B29171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9269" y="2155189"/>
            <a:ext cx="2066723" cy="2072820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F11B380A-DA99-3897-3632-EA51DB1AA1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6246" y="287159"/>
            <a:ext cx="2066723" cy="2072820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85D70798-B7B4-FB6A-8A06-DDF75FC5F8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2469" y="308364"/>
            <a:ext cx="2066723" cy="2072820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50E50D9D-B2FD-639E-2D0F-8058C72B0E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7462" y="316785"/>
            <a:ext cx="2066723" cy="2072820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C1C66B88-E94C-C2C4-4887-11CA60A23B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3714" y="257297"/>
            <a:ext cx="2066723" cy="2072820"/>
          </a:xfrm>
          <a:prstGeom prst="rect">
            <a:avLst/>
          </a:prstGeom>
        </p:spPr>
      </p:pic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CC5DDDEA-9149-89E1-D601-5B1A41158754}"/>
              </a:ext>
            </a:extLst>
          </p:cNvPr>
          <p:cNvSpPr/>
          <p:nvPr/>
        </p:nvSpPr>
        <p:spPr>
          <a:xfrm>
            <a:off x="891136" y="457557"/>
            <a:ext cx="9087322" cy="6200019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AA532B63-BF0A-F6A0-FF10-3451F753BA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217" y="5062492"/>
            <a:ext cx="1385220" cy="1385220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47BF0FC6-81D4-50CC-AD9E-3C5C3E5DF0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771" y="5132447"/>
            <a:ext cx="1261751" cy="1261751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515449C7-A290-3895-DA12-AD4661B256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854" y="5062491"/>
            <a:ext cx="1356486" cy="1356486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BFDD0830-D3E9-B635-6EB4-3232FFAF8C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9" t="28488" r="26843" b="22140"/>
          <a:stretch>
            <a:fillRect/>
          </a:stretch>
        </p:blipFill>
        <p:spPr>
          <a:xfrm>
            <a:off x="4163675" y="5014824"/>
            <a:ext cx="1356485" cy="1385453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8E458AA0-09FC-4E3A-8DA4-EF011FA27A4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267" y="5105619"/>
            <a:ext cx="1284737" cy="1284737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A53CFB02-214F-3308-216B-7A83736B893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854" y="5105619"/>
            <a:ext cx="1401864" cy="1401864"/>
          </a:xfrm>
          <a:prstGeom prst="rect">
            <a:avLst/>
          </a:prstGeom>
        </p:spPr>
      </p:pic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436DD233-AEFC-9C52-4ECC-30F0641EB433}"/>
              </a:ext>
            </a:extLst>
          </p:cNvPr>
          <p:cNvGrpSpPr/>
          <p:nvPr/>
        </p:nvGrpSpPr>
        <p:grpSpPr>
          <a:xfrm>
            <a:off x="1683286" y="2320591"/>
            <a:ext cx="1365344" cy="1336219"/>
            <a:chOff x="1696152" y="2310244"/>
            <a:chExt cx="1365344" cy="1336219"/>
          </a:xfrm>
        </p:grpSpPr>
        <p:sp>
          <p:nvSpPr>
            <p:cNvPr id="72" name="Овал 71">
              <a:extLst>
                <a:ext uri="{FF2B5EF4-FFF2-40B4-BE49-F238E27FC236}">
                  <a16:creationId xmlns:a16="http://schemas.microsoft.com/office/drawing/2014/main" id="{7FE40CAC-17D9-3B4E-D4C5-8E4EF1FC8542}"/>
                </a:ext>
              </a:extLst>
            </p:cNvPr>
            <p:cNvSpPr/>
            <p:nvPr/>
          </p:nvSpPr>
          <p:spPr>
            <a:xfrm>
              <a:off x="1696152" y="2310244"/>
              <a:ext cx="1365344" cy="1336219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7FC95367-E0E0-9B59-3E72-5AC895D39B8C}"/>
                </a:ext>
              </a:extLst>
            </p:cNvPr>
            <p:cNvSpPr txBox="1"/>
            <p:nvPr/>
          </p:nvSpPr>
          <p:spPr>
            <a:xfrm>
              <a:off x="1877120" y="2623658"/>
              <a:ext cx="11018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БА</a:t>
              </a:r>
            </a:p>
          </p:txBody>
        </p:sp>
      </p:grp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7B7EDAE1-5856-43A4-9AB1-CDA4CED1C6E7}"/>
              </a:ext>
            </a:extLst>
          </p:cNvPr>
          <p:cNvGrpSpPr/>
          <p:nvPr/>
        </p:nvGrpSpPr>
        <p:grpSpPr>
          <a:xfrm>
            <a:off x="3634137" y="2396833"/>
            <a:ext cx="1630224" cy="1341236"/>
            <a:chOff x="3676443" y="2320182"/>
            <a:chExt cx="1630224" cy="1341236"/>
          </a:xfrm>
        </p:grpSpPr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38045B54-8739-4356-6218-D4EFF1C7E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676443" y="2320182"/>
              <a:ext cx="1371719" cy="1341236"/>
            </a:xfrm>
            <a:prstGeom prst="rect">
              <a:avLst/>
            </a:prstGeom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BC7DF3C5-44F3-A33C-B399-AA401E30359B}"/>
                </a:ext>
              </a:extLst>
            </p:cNvPr>
            <p:cNvSpPr txBox="1"/>
            <p:nvPr/>
          </p:nvSpPr>
          <p:spPr>
            <a:xfrm>
              <a:off x="3878446" y="2623658"/>
              <a:ext cx="14282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БА</a:t>
              </a:r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D0074F63-E8F5-9CC7-C172-F14A0212D682}"/>
              </a:ext>
            </a:extLst>
          </p:cNvPr>
          <p:cNvGrpSpPr/>
          <p:nvPr/>
        </p:nvGrpSpPr>
        <p:grpSpPr>
          <a:xfrm>
            <a:off x="5721935" y="2305760"/>
            <a:ext cx="1543071" cy="1341236"/>
            <a:chOff x="5721935" y="2305760"/>
            <a:chExt cx="1543071" cy="1341236"/>
          </a:xfrm>
        </p:grpSpPr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721E47BC-59A7-1DF7-4751-BEFF5A46C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721935" y="2305760"/>
              <a:ext cx="1371719" cy="1341236"/>
            </a:xfrm>
            <a:prstGeom prst="rect">
              <a:avLst/>
            </a:prstGeom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ED1E2250-032B-7841-CCEB-A6A40A0B4BBF}"/>
                </a:ext>
              </a:extLst>
            </p:cNvPr>
            <p:cNvSpPr txBox="1"/>
            <p:nvPr/>
          </p:nvSpPr>
          <p:spPr>
            <a:xfrm>
              <a:off x="5936445" y="2599015"/>
              <a:ext cx="13285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БА</a:t>
              </a:r>
            </a:p>
          </p:txBody>
        </p:sp>
      </p:grp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CFE86534-5BD9-78CC-3DFA-8832DE55995A}"/>
              </a:ext>
            </a:extLst>
          </p:cNvPr>
          <p:cNvGrpSpPr/>
          <p:nvPr/>
        </p:nvGrpSpPr>
        <p:grpSpPr>
          <a:xfrm>
            <a:off x="1693490" y="2349383"/>
            <a:ext cx="1385404" cy="1341236"/>
            <a:chOff x="1698735" y="2306123"/>
            <a:chExt cx="1385404" cy="1341236"/>
          </a:xfrm>
        </p:grpSpPr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id="{BA9D35AA-D0E7-CC54-BCF5-9126E8E2B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698735" y="2306123"/>
              <a:ext cx="1371719" cy="1341236"/>
            </a:xfrm>
            <a:prstGeom prst="rect">
              <a:avLst/>
            </a:prstGeom>
          </p:spPr>
        </p:pic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FDD20992-BAC0-569D-5264-0A6FA65A34EE}"/>
                </a:ext>
              </a:extLst>
            </p:cNvPr>
            <p:cNvSpPr txBox="1"/>
            <p:nvPr/>
          </p:nvSpPr>
          <p:spPr>
            <a:xfrm>
              <a:off x="1855922" y="2566160"/>
              <a:ext cx="12282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БО</a:t>
              </a:r>
            </a:p>
          </p:txBody>
        </p:sp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A6895186-FF78-8A8C-1ABE-86ED358B0F52}"/>
              </a:ext>
            </a:extLst>
          </p:cNvPr>
          <p:cNvGrpSpPr/>
          <p:nvPr/>
        </p:nvGrpSpPr>
        <p:grpSpPr>
          <a:xfrm>
            <a:off x="3663906" y="2363442"/>
            <a:ext cx="1371719" cy="1341236"/>
            <a:chOff x="3669151" y="2320182"/>
            <a:chExt cx="1371719" cy="1341236"/>
          </a:xfrm>
        </p:grpSpPr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EC6B2F46-5F85-28D2-6E83-A3C1E4D331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669151" y="2320182"/>
              <a:ext cx="1371719" cy="1341236"/>
            </a:xfrm>
            <a:prstGeom prst="rect">
              <a:avLst/>
            </a:prstGeom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C1DE3797-E41C-3720-0A28-6B2A0E7407C0}"/>
                </a:ext>
              </a:extLst>
            </p:cNvPr>
            <p:cNvSpPr txBox="1"/>
            <p:nvPr/>
          </p:nvSpPr>
          <p:spPr>
            <a:xfrm>
              <a:off x="3821759" y="2613121"/>
              <a:ext cx="11954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БО</a:t>
              </a:r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B9616FCE-796E-3BB2-2E31-DCC3AF9FF04F}"/>
              </a:ext>
            </a:extLst>
          </p:cNvPr>
          <p:cNvGrpSpPr/>
          <p:nvPr/>
        </p:nvGrpSpPr>
        <p:grpSpPr>
          <a:xfrm>
            <a:off x="5709908" y="2349020"/>
            <a:ext cx="1371719" cy="1341236"/>
            <a:chOff x="5715153" y="2305760"/>
            <a:chExt cx="1371719" cy="1341236"/>
          </a:xfrm>
        </p:grpSpPr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B6FED59A-5490-DCF8-88C4-4CCBFED41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715153" y="2305760"/>
              <a:ext cx="1371719" cy="1341236"/>
            </a:xfrm>
            <a:prstGeom prst="rect">
              <a:avLst/>
            </a:prstGeom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BC76AFE1-4E26-469A-41E8-4F9E34B41592}"/>
                </a:ext>
              </a:extLst>
            </p:cNvPr>
            <p:cNvSpPr txBox="1"/>
            <p:nvPr/>
          </p:nvSpPr>
          <p:spPr>
            <a:xfrm>
              <a:off x="5925415" y="2612873"/>
              <a:ext cx="10995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БО</a:t>
              </a:r>
            </a:p>
          </p:txBody>
        </p:sp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28CEBB2F-7030-3120-8047-5441EFD12EF5}"/>
              </a:ext>
            </a:extLst>
          </p:cNvPr>
          <p:cNvGrpSpPr/>
          <p:nvPr/>
        </p:nvGrpSpPr>
        <p:grpSpPr>
          <a:xfrm>
            <a:off x="1730007" y="2306119"/>
            <a:ext cx="1371719" cy="1341236"/>
            <a:chOff x="1687950" y="2288161"/>
            <a:chExt cx="1371719" cy="1341236"/>
          </a:xfrm>
        </p:grpSpPr>
        <p:pic>
          <p:nvPicPr>
            <p:cNvPr id="92" name="Рисунок 91">
              <a:extLst>
                <a:ext uri="{FF2B5EF4-FFF2-40B4-BE49-F238E27FC236}">
                  <a16:creationId xmlns:a16="http://schemas.microsoft.com/office/drawing/2014/main" id="{630AACCF-5F0F-6DC4-4DE7-14FDE3534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687950" y="2288161"/>
              <a:ext cx="1371719" cy="1341236"/>
            </a:xfrm>
            <a:prstGeom prst="rect">
              <a:avLst/>
            </a:prstGeom>
          </p:spPr>
        </p:pic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143C2DA6-3059-C3F2-F5D9-240EDF1B0626}"/>
                </a:ext>
              </a:extLst>
            </p:cNvPr>
            <p:cNvSpPr txBox="1"/>
            <p:nvPr/>
          </p:nvSpPr>
          <p:spPr>
            <a:xfrm>
              <a:off x="1860190" y="2585695"/>
              <a:ext cx="11232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БЕ</a:t>
              </a:r>
            </a:p>
          </p:txBody>
        </p:sp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61E1B1A7-A958-38B5-6510-C899084B0A55}"/>
              </a:ext>
            </a:extLst>
          </p:cNvPr>
          <p:cNvGrpSpPr/>
          <p:nvPr/>
        </p:nvGrpSpPr>
        <p:grpSpPr>
          <a:xfrm>
            <a:off x="3711208" y="2346983"/>
            <a:ext cx="1475958" cy="1341236"/>
            <a:chOff x="3669151" y="2329025"/>
            <a:chExt cx="1475958" cy="1341236"/>
          </a:xfrm>
        </p:grpSpPr>
        <p:pic>
          <p:nvPicPr>
            <p:cNvPr id="91" name="Рисунок 90">
              <a:extLst>
                <a:ext uri="{FF2B5EF4-FFF2-40B4-BE49-F238E27FC236}">
                  <a16:creationId xmlns:a16="http://schemas.microsoft.com/office/drawing/2014/main" id="{A2A9AF87-32A5-E507-2469-79C6B8B87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669151" y="2329025"/>
              <a:ext cx="1371719" cy="1341236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4EAC53AD-2E04-CFAA-601F-C546F3FC616C}"/>
                </a:ext>
              </a:extLst>
            </p:cNvPr>
            <p:cNvSpPr txBox="1"/>
            <p:nvPr/>
          </p:nvSpPr>
          <p:spPr>
            <a:xfrm>
              <a:off x="3869611" y="2598047"/>
              <a:ext cx="12754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БЕ</a:t>
              </a:r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456D4BFD-AEF9-E1FD-E7A6-30835B18F075}"/>
              </a:ext>
            </a:extLst>
          </p:cNvPr>
          <p:cNvGrpSpPr/>
          <p:nvPr/>
        </p:nvGrpSpPr>
        <p:grpSpPr>
          <a:xfrm>
            <a:off x="5765142" y="2323718"/>
            <a:ext cx="1386311" cy="1341236"/>
            <a:chOff x="5723085" y="2305760"/>
            <a:chExt cx="1386311" cy="1341236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66DF611E-8E6A-B39B-E13D-8C919E14C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723085" y="2305760"/>
              <a:ext cx="1371719" cy="1341236"/>
            </a:xfrm>
            <a:prstGeom prst="rect">
              <a:avLst/>
            </a:prstGeom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5DE169E5-A73C-AAEA-DED7-F2AFFB456C94}"/>
                </a:ext>
              </a:extLst>
            </p:cNvPr>
            <p:cNvSpPr txBox="1"/>
            <p:nvPr/>
          </p:nvSpPr>
          <p:spPr>
            <a:xfrm>
              <a:off x="5905472" y="2614594"/>
              <a:ext cx="12039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БЕ</a:t>
              </a:r>
            </a:p>
          </p:txBody>
        </p:sp>
      </p:grp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id="{B01589FC-AABE-5A95-75FD-CED18E9F2683}"/>
              </a:ext>
            </a:extLst>
          </p:cNvPr>
          <p:cNvGrpSpPr/>
          <p:nvPr/>
        </p:nvGrpSpPr>
        <p:grpSpPr>
          <a:xfrm>
            <a:off x="1743323" y="2287568"/>
            <a:ext cx="1371719" cy="1341236"/>
            <a:chOff x="1724700" y="2288161"/>
            <a:chExt cx="1371719" cy="1341236"/>
          </a:xfrm>
        </p:grpSpPr>
        <p:pic>
          <p:nvPicPr>
            <p:cNvPr id="101" name="Рисунок 100">
              <a:extLst>
                <a:ext uri="{FF2B5EF4-FFF2-40B4-BE49-F238E27FC236}">
                  <a16:creationId xmlns:a16="http://schemas.microsoft.com/office/drawing/2014/main" id="{054BE373-3C13-B962-F3ED-62B32E10AE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724700" y="2288161"/>
              <a:ext cx="1371719" cy="1341236"/>
            </a:xfrm>
            <a:prstGeom prst="rect">
              <a:avLst/>
            </a:prstGeom>
          </p:spPr>
        </p:pic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EF3AEA35-68F9-A03D-9985-A13B0021EB8F}"/>
                </a:ext>
              </a:extLst>
            </p:cNvPr>
            <p:cNvSpPr txBox="1"/>
            <p:nvPr/>
          </p:nvSpPr>
          <p:spPr>
            <a:xfrm>
              <a:off x="1950175" y="2584464"/>
              <a:ext cx="10386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БУ</a:t>
              </a:r>
            </a:p>
          </p:txBody>
        </p:sp>
      </p:grpSp>
      <p:grpSp>
        <p:nvGrpSpPr>
          <p:cNvPr id="106" name="Группа 105">
            <a:extLst>
              <a:ext uri="{FF2B5EF4-FFF2-40B4-BE49-F238E27FC236}">
                <a16:creationId xmlns:a16="http://schemas.microsoft.com/office/drawing/2014/main" id="{F5743A4F-DD26-A233-AC04-33D59C9529D7}"/>
              </a:ext>
            </a:extLst>
          </p:cNvPr>
          <p:cNvGrpSpPr/>
          <p:nvPr/>
        </p:nvGrpSpPr>
        <p:grpSpPr>
          <a:xfrm>
            <a:off x="3678130" y="2300037"/>
            <a:ext cx="1466907" cy="1341236"/>
            <a:chOff x="3659507" y="2300630"/>
            <a:chExt cx="1466907" cy="1341236"/>
          </a:xfrm>
        </p:grpSpPr>
        <p:pic>
          <p:nvPicPr>
            <p:cNvPr id="100" name="Рисунок 99">
              <a:extLst>
                <a:ext uri="{FF2B5EF4-FFF2-40B4-BE49-F238E27FC236}">
                  <a16:creationId xmlns:a16="http://schemas.microsoft.com/office/drawing/2014/main" id="{D064113F-A61F-EB41-F9DB-77BD8B1EDB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659507" y="2300630"/>
              <a:ext cx="1371719" cy="1341236"/>
            </a:xfrm>
            <a:prstGeom prst="rect">
              <a:avLst/>
            </a:prstGeom>
          </p:spPr>
        </p:pic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F8E28276-D254-421F-3AEC-666C2C29FFBD}"/>
                </a:ext>
              </a:extLst>
            </p:cNvPr>
            <p:cNvSpPr txBox="1"/>
            <p:nvPr/>
          </p:nvSpPr>
          <p:spPr>
            <a:xfrm>
              <a:off x="3879515" y="2613121"/>
              <a:ext cx="12468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БУ</a:t>
              </a:r>
            </a:p>
          </p:txBody>
        </p:sp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6AD69805-F352-6F71-C562-BCC77C8C1A9D}"/>
              </a:ext>
            </a:extLst>
          </p:cNvPr>
          <p:cNvGrpSpPr/>
          <p:nvPr/>
        </p:nvGrpSpPr>
        <p:grpSpPr>
          <a:xfrm>
            <a:off x="5715325" y="2296967"/>
            <a:ext cx="1371719" cy="1341236"/>
            <a:chOff x="5696702" y="2297560"/>
            <a:chExt cx="1371719" cy="1341236"/>
          </a:xfrm>
        </p:grpSpPr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036ADDC5-463A-EE53-EFE1-1F8A31ABBE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696702" y="2297560"/>
              <a:ext cx="1371719" cy="1341236"/>
            </a:xfrm>
            <a:prstGeom prst="rect">
              <a:avLst/>
            </a:prstGeom>
          </p:spPr>
        </p:pic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B2023895-D654-E13E-FD79-BAF6DE3F7CB1}"/>
                </a:ext>
              </a:extLst>
            </p:cNvPr>
            <p:cNvSpPr txBox="1"/>
            <p:nvPr/>
          </p:nvSpPr>
          <p:spPr>
            <a:xfrm>
              <a:off x="5953760" y="2614594"/>
              <a:ext cx="9988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БУ</a:t>
              </a:r>
            </a:p>
          </p:txBody>
        </p:sp>
      </p:grpSp>
      <p:grpSp>
        <p:nvGrpSpPr>
          <p:cNvPr id="114" name="Группа 113">
            <a:extLst>
              <a:ext uri="{FF2B5EF4-FFF2-40B4-BE49-F238E27FC236}">
                <a16:creationId xmlns:a16="http://schemas.microsoft.com/office/drawing/2014/main" id="{4F7335BC-784A-D225-5BB0-E60FB34D91AE}"/>
              </a:ext>
            </a:extLst>
          </p:cNvPr>
          <p:cNvGrpSpPr/>
          <p:nvPr/>
        </p:nvGrpSpPr>
        <p:grpSpPr>
          <a:xfrm>
            <a:off x="1712323" y="2275844"/>
            <a:ext cx="1379047" cy="1341236"/>
            <a:chOff x="1709346" y="2277070"/>
            <a:chExt cx="1379047" cy="1341236"/>
          </a:xfrm>
        </p:grpSpPr>
        <p:pic>
          <p:nvPicPr>
            <p:cNvPr id="110" name="Рисунок 109">
              <a:extLst>
                <a:ext uri="{FF2B5EF4-FFF2-40B4-BE49-F238E27FC236}">
                  <a16:creationId xmlns:a16="http://schemas.microsoft.com/office/drawing/2014/main" id="{C3214D2D-0EF1-5A86-4AA8-4D3C89475A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709346" y="2277070"/>
              <a:ext cx="1371719" cy="1341236"/>
            </a:xfrm>
            <a:prstGeom prst="rect">
              <a:avLst/>
            </a:prstGeom>
          </p:spPr>
        </p:pic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086BEA21-304B-BD45-EFA3-7376DC654EF2}"/>
                </a:ext>
              </a:extLst>
            </p:cNvPr>
            <p:cNvSpPr txBox="1"/>
            <p:nvPr/>
          </p:nvSpPr>
          <p:spPr>
            <a:xfrm>
              <a:off x="1959917" y="2585921"/>
              <a:ext cx="11284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БІ</a:t>
              </a:r>
            </a:p>
          </p:txBody>
        </p:sp>
      </p:grpSp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938BA55F-55B4-6470-6467-B6EA5C345B9D}"/>
              </a:ext>
            </a:extLst>
          </p:cNvPr>
          <p:cNvGrpSpPr/>
          <p:nvPr/>
        </p:nvGrpSpPr>
        <p:grpSpPr>
          <a:xfrm>
            <a:off x="3672131" y="2290524"/>
            <a:ext cx="1381390" cy="1341236"/>
            <a:chOff x="3669154" y="2291750"/>
            <a:chExt cx="1381390" cy="1341236"/>
          </a:xfrm>
        </p:grpSpPr>
        <p:pic>
          <p:nvPicPr>
            <p:cNvPr id="109" name="Рисунок 108">
              <a:extLst>
                <a:ext uri="{FF2B5EF4-FFF2-40B4-BE49-F238E27FC236}">
                  <a16:creationId xmlns:a16="http://schemas.microsoft.com/office/drawing/2014/main" id="{9CF8238A-F9C4-CA50-337B-468395CD2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669154" y="2291750"/>
              <a:ext cx="1371719" cy="1341236"/>
            </a:xfrm>
            <a:prstGeom prst="rect">
              <a:avLst/>
            </a:prstGeom>
          </p:spPr>
        </p:pic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75DF09B4-86FC-6D9E-C496-686FEA502AE5}"/>
                </a:ext>
              </a:extLst>
            </p:cNvPr>
            <p:cNvSpPr txBox="1"/>
            <p:nvPr/>
          </p:nvSpPr>
          <p:spPr>
            <a:xfrm>
              <a:off x="3950494" y="2588365"/>
              <a:ext cx="11000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БІ</a:t>
              </a:r>
            </a:p>
          </p:txBody>
        </p:sp>
      </p:grpSp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id="{A58D2DF5-62B0-C58F-F9E0-0AD625190255}"/>
              </a:ext>
            </a:extLst>
          </p:cNvPr>
          <p:cNvGrpSpPr/>
          <p:nvPr/>
        </p:nvGrpSpPr>
        <p:grpSpPr>
          <a:xfrm>
            <a:off x="5725930" y="2304534"/>
            <a:ext cx="1525631" cy="1341236"/>
            <a:chOff x="5722953" y="2305760"/>
            <a:chExt cx="1525631" cy="1341236"/>
          </a:xfrm>
        </p:grpSpPr>
        <p:pic>
          <p:nvPicPr>
            <p:cNvPr id="108" name="Рисунок 107">
              <a:extLst>
                <a:ext uri="{FF2B5EF4-FFF2-40B4-BE49-F238E27FC236}">
                  <a16:creationId xmlns:a16="http://schemas.microsoft.com/office/drawing/2014/main" id="{8C0C62AC-519B-A917-1B8C-13F752E11E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722953" y="2305760"/>
              <a:ext cx="1371719" cy="1341236"/>
            </a:xfrm>
            <a:prstGeom prst="rect">
              <a:avLst/>
            </a:prstGeom>
          </p:spPr>
        </p:pic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08121175-2556-B6BE-4589-D405FFB6A2F2}"/>
                </a:ext>
              </a:extLst>
            </p:cNvPr>
            <p:cNvSpPr txBox="1"/>
            <p:nvPr/>
          </p:nvSpPr>
          <p:spPr>
            <a:xfrm>
              <a:off x="5998197" y="2586499"/>
              <a:ext cx="12503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БІ</a:t>
              </a:r>
            </a:p>
          </p:txBody>
        </p:sp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94F46954-938F-9E98-C572-9107047B4351}"/>
              </a:ext>
            </a:extLst>
          </p:cNvPr>
          <p:cNvGrpSpPr/>
          <p:nvPr/>
        </p:nvGrpSpPr>
        <p:grpSpPr>
          <a:xfrm>
            <a:off x="1745948" y="2246416"/>
            <a:ext cx="1606457" cy="1341236"/>
            <a:chOff x="1734057" y="2277070"/>
            <a:chExt cx="1606457" cy="1341236"/>
          </a:xfrm>
        </p:grpSpPr>
        <p:pic>
          <p:nvPicPr>
            <p:cNvPr id="119" name="Рисунок 118">
              <a:extLst>
                <a:ext uri="{FF2B5EF4-FFF2-40B4-BE49-F238E27FC236}">
                  <a16:creationId xmlns:a16="http://schemas.microsoft.com/office/drawing/2014/main" id="{1C90B181-E31E-1BE3-4013-BB8506B92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734057" y="2277070"/>
              <a:ext cx="1371719" cy="1341236"/>
            </a:xfrm>
            <a:prstGeom prst="rect">
              <a:avLst/>
            </a:prstGeom>
          </p:spPr>
        </p:pic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CDE67123-D734-305C-8F96-B9966D40F155}"/>
                </a:ext>
              </a:extLst>
            </p:cNvPr>
            <p:cNvSpPr txBox="1"/>
            <p:nvPr/>
          </p:nvSpPr>
          <p:spPr>
            <a:xfrm>
              <a:off x="1840873" y="2596343"/>
              <a:ext cx="14996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БИ</a:t>
              </a:r>
            </a:p>
          </p:txBody>
        </p:sp>
      </p:grpSp>
      <p:grpSp>
        <p:nvGrpSpPr>
          <p:cNvPr id="124" name="Группа 123">
            <a:extLst>
              <a:ext uri="{FF2B5EF4-FFF2-40B4-BE49-F238E27FC236}">
                <a16:creationId xmlns:a16="http://schemas.microsoft.com/office/drawing/2014/main" id="{40CA09DB-4617-6A4A-FB5A-7E1A105F6649}"/>
              </a:ext>
            </a:extLst>
          </p:cNvPr>
          <p:cNvGrpSpPr/>
          <p:nvPr/>
        </p:nvGrpSpPr>
        <p:grpSpPr>
          <a:xfrm>
            <a:off x="3696783" y="2279814"/>
            <a:ext cx="1744040" cy="1341236"/>
            <a:chOff x="3684892" y="2310468"/>
            <a:chExt cx="1744040" cy="1341236"/>
          </a:xfrm>
        </p:grpSpPr>
        <p:pic>
          <p:nvPicPr>
            <p:cNvPr id="118" name="Рисунок 117">
              <a:extLst>
                <a:ext uri="{FF2B5EF4-FFF2-40B4-BE49-F238E27FC236}">
                  <a16:creationId xmlns:a16="http://schemas.microsoft.com/office/drawing/2014/main" id="{30AC0E86-47C0-1EA0-68DD-4841914E0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684892" y="2310468"/>
              <a:ext cx="1371719" cy="1341236"/>
            </a:xfrm>
            <a:prstGeom prst="rect">
              <a:avLst/>
            </a:prstGeom>
          </p:spPr>
        </p:pic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4CC72759-6570-7277-9A05-FC6EF600D616}"/>
                </a:ext>
              </a:extLst>
            </p:cNvPr>
            <p:cNvSpPr txBox="1"/>
            <p:nvPr/>
          </p:nvSpPr>
          <p:spPr>
            <a:xfrm>
              <a:off x="3750232" y="2588163"/>
              <a:ext cx="16787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БИ</a:t>
              </a:r>
            </a:p>
          </p:txBody>
        </p:sp>
      </p:grp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8AE7C084-C56A-2B76-21CC-5AEFC3CA28D1}"/>
              </a:ext>
            </a:extLst>
          </p:cNvPr>
          <p:cNvGrpSpPr/>
          <p:nvPr/>
        </p:nvGrpSpPr>
        <p:grpSpPr>
          <a:xfrm>
            <a:off x="5727216" y="2247061"/>
            <a:ext cx="1371719" cy="1341236"/>
            <a:chOff x="5715325" y="2277715"/>
            <a:chExt cx="1371719" cy="1341236"/>
          </a:xfrm>
        </p:grpSpPr>
        <p:pic>
          <p:nvPicPr>
            <p:cNvPr id="117" name="Рисунок 116">
              <a:extLst>
                <a:ext uri="{FF2B5EF4-FFF2-40B4-BE49-F238E27FC236}">
                  <a16:creationId xmlns:a16="http://schemas.microsoft.com/office/drawing/2014/main" id="{9CA62491-0AAB-9A97-3F93-C1D3652565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715325" y="2277715"/>
              <a:ext cx="1371719" cy="1341236"/>
            </a:xfrm>
            <a:prstGeom prst="rect">
              <a:avLst/>
            </a:prstGeom>
          </p:spPr>
        </p:pic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2B081E0C-8928-BC7B-9B5D-B8E0CE0F97F0}"/>
                </a:ext>
              </a:extLst>
            </p:cNvPr>
            <p:cNvSpPr txBox="1"/>
            <p:nvPr/>
          </p:nvSpPr>
          <p:spPr>
            <a:xfrm>
              <a:off x="5808901" y="2588163"/>
              <a:ext cx="12474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БИ</a:t>
              </a:r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E61794A-896A-2F70-6276-AD9BBA80DA4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757" y="210422"/>
            <a:ext cx="4847977" cy="493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36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-0.04596 -0.40718 " pathEditMode="relative" rAng="0" ptsTypes="AA">
                                      <p:cBhvr>
                                        <p:cTn id="26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5" y="-2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22222E-6 L 0.52461 -0.41158 " pathEditMode="relative" rAng="0" ptsTypes="AA">
                                      <p:cBhvr>
                                        <p:cTn id="29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24" y="-2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07407E-6 L 0.28906 -0.3926 " pathEditMode="relative" rAng="0" ptsTypes="AA">
                                      <p:cBhvr>
                                        <p:cTn id="33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53" y="-1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22222E-6 L 0.05794 -0.40834 " pathEditMode="relative" rAng="0" ptsTypes="AA">
                                      <p:cBhvr>
                                        <p:cTn id="37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1" y="-2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96296E-6 L 0.40859 -0.41203 " pathEditMode="relative" rAng="0" ptsTypes="AA">
                                      <p:cBhvr>
                                        <p:cTn id="40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30" y="-2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3" fill="hold">
                      <p:stCondLst>
                        <p:cond delay="indefinite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0.17487 -0.39954 " pathEditMode="relative" rAng="0" ptsTypes="AA">
                                      <p:cBhvr>
                                        <p:cTn id="44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37" y="-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4" fill="hold">
                      <p:stCondLst>
                        <p:cond delay="indefinite"/>
                      </p:stCondLst>
                      <p:childTnLst>
                        <p:par>
                          <p:cTn id="465" fill="hold">
                            <p:stCondLst>
                              <p:cond delay="0"/>
                            </p:stCondLst>
                            <p:childTnLst>
                              <p:par>
                                <p:cTn id="4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5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A904EB0-756D-4BD8-B6EF-9C571F776763}"/>
</file>

<file path=customXml/itemProps2.xml><?xml version="1.0" encoding="utf-8"?>
<ds:datastoreItem xmlns:ds="http://schemas.openxmlformats.org/officeDocument/2006/customXml" ds:itemID="{C4337C86-2E5C-424F-9D00-E8C51CA375B9}"/>
</file>

<file path=customXml/itemProps3.xml><?xml version="1.0" encoding="utf-8"?>
<ds:datastoreItem xmlns:ds="http://schemas.openxmlformats.org/officeDocument/2006/customXml" ds:itemID="{8964DEB6-C195-44B6-9F00-631015F11088}"/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34</Words>
  <Application>Microsoft Office PowerPoint</Application>
  <PresentationFormat>Широкоэкранный</PresentationFormat>
  <Paragraphs>33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2</cp:revision>
  <dcterms:created xsi:type="dcterms:W3CDTF">2026-02-13T00:12:58Z</dcterms:created>
  <dcterms:modified xsi:type="dcterms:W3CDTF">2026-02-16T13:19:26Z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