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8548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747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8622" y="2788990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04B4B4-274A-4797-A3A4-3304DBF9E3AE}"/>
</file>

<file path=customXml/itemProps2.xml><?xml version="1.0" encoding="utf-8"?>
<ds:datastoreItem xmlns:ds="http://schemas.openxmlformats.org/officeDocument/2006/customXml" ds:itemID="{4A02FE17-8F11-4205-A3CA-DE8DF9D8AA04}"/>
</file>

<file path=customXml/itemProps3.xml><?xml version="1.0" encoding="utf-8"?>
<ds:datastoreItem xmlns:ds="http://schemas.openxmlformats.org/officeDocument/2006/customXml" ds:itemID="{40A2F26B-4827-4C3B-A7E2-773DDA675ED3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16</cp:revision>
  <dcterms:created xsi:type="dcterms:W3CDTF">2026-02-04T14:13:36Z</dcterms:created>
  <dcterms:modified xsi:type="dcterms:W3CDTF">2026-02-16T13:19:33Z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