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8548" y="4337840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7747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8622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РВМЕЯ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5F4D89F-ADE4-4A78-89A7-507FF6AC9BEF}"/>
</file>

<file path=customXml/itemProps2.xml><?xml version="1.0" encoding="utf-8"?>
<ds:datastoreItem xmlns:ds="http://schemas.openxmlformats.org/officeDocument/2006/customXml" ds:itemID="{355DB010-8D36-4DAD-AFC9-5CE0CBC142AB}"/>
</file>

<file path=customXml/itemProps3.xml><?xml version="1.0" encoding="utf-8"?>
<ds:datastoreItem xmlns:ds="http://schemas.openxmlformats.org/officeDocument/2006/customXml" ds:itemID="{ACA7D4D3-114A-473C-B109-FB55E4ADAD45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15</cp:revision>
  <dcterms:created xsi:type="dcterms:W3CDTF">2026-02-04T14:13:36Z</dcterms:created>
  <dcterms:modified xsi:type="dcterms:W3CDTF">2026-02-16T13:18:41Z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