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81" d="100"/>
          <a:sy n="381" d="100"/>
        </p:scale>
        <p:origin x="-15197" y="-78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32654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0618" y="4337840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7747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8622" y="278002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АВИЛФ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РВМЕЯ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ВАФЛИ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ВРЕМЯ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D9832BB-156E-4761-B2E6-09E4774A8818}"/>
</file>

<file path=customXml/itemProps2.xml><?xml version="1.0" encoding="utf-8"?>
<ds:datastoreItem xmlns:ds="http://schemas.openxmlformats.org/officeDocument/2006/customXml" ds:itemID="{0B77BD15-AB63-4A44-9F06-B72CE704A98A}"/>
</file>

<file path=customXml/itemProps3.xml><?xml version="1.0" encoding="utf-8"?>
<ds:datastoreItem xmlns:ds="http://schemas.openxmlformats.org/officeDocument/2006/customXml" ds:itemID="{3FF47803-7AB9-47E9-B3D1-7CA320A72A3D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14</cp:revision>
  <dcterms:created xsi:type="dcterms:W3CDTF">2026-02-04T14:13:36Z</dcterms:created>
  <dcterms:modified xsi:type="dcterms:W3CDTF">2026-02-16T13:17:58Z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