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82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32654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0618" y="4339841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3745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0618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B058173-2307-4CC0-9C24-696D2EFB24F8}"/>
</file>

<file path=customXml/itemProps2.xml><?xml version="1.0" encoding="utf-8"?>
<ds:datastoreItem xmlns:ds="http://schemas.openxmlformats.org/officeDocument/2006/customXml" ds:itemID="{87BD98F6-D0AA-4CC5-977A-D0805068E5BC}"/>
</file>

<file path=customXml/itemProps3.xml><?xml version="1.0" encoding="utf-8"?>
<ds:datastoreItem xmlns:ds="http://schemas.openxmlformats.org/officeDocument/2006/customXml" ds:itemID="{18FE0930-4151-4BD1-A1CF-FE1CF201A732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12</cp:revision>
  <dcterms:created xsi:type="dcterms:W3CDTF">2026-02-04T14:13:36Z</dcterms:created>
  <dcterms:modified xsi:type="dcterms:W3CDTF">2026-02-16T13:16:36Z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