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5F5F5F"/>
    <a:srgbClr val="FFCC66"/>
    <a:srgbClr val="00FFFF"/>
    <a:srgbClr val="99CC00"/>
    <a:srgbClr val="0000FF"/>
    <a:srgbClr val="808080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" y="9427"/>
            <a:ext cx="12192000" cy="6832879"/>
          </a:xfrm>
          <a:prstGeom prst="rect">
            <a:avLst/>
          </a:prstGeom>
        </p:spPr>
      </p:pic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227C7A79-D8D9-42B1-9A4F-5719BD7B8D53}"/>
              </a:ext>
            </a:extLst>
          </p:cNvPr>
          <p:cNvSpPr/>
          <p:nvPr/>
        </p:nvSpPr>
        <p:spPr>
          <a:xfrm>
            <a:off x="1527362" y="172341"/>
            <a:ext cx="5171144" cy="523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8914448-6F52-4936-804D-662495327748}"/>
              </a:ext>
            </a:extLst>
          </p:cNvPr>
          <p:cNvSpPr/>
          <p:nvPr/>
        </p:nvSpPr>
        <p:spPr>
          <a:xfrm>
            <a:off x="6972033" y="209598"/>
            <a:ext cx="2991119" cy="2995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27661" y="214066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ШИ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4138548" y="3482233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27362" y="34308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87299" y="212100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4798880" y="3493347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737" y="410872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1527391" y="4749694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ВУ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40045" y="279081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СІ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172483" y="4741042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3388" y="1504256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73174" y="21558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ДЕ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92958" y="280112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76575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73429" y="47507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4923" y="1502912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25167" y="214547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ША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1536786" y="2770056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29551" y="281096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28890" y="408969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ХО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240" y="47463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ВО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БА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2188411" y="2779132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8817" y="281739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БУ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ШИ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4969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КУ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17763" y="1469152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27924" y="2117069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4770733" y="34554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ЛИ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413" y="3630787"/>
            <a:ext cx="2674973" cy="267497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A2E8A89-E7BA-4ED7-AC68-BA462645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351" y="155092"/>
            <a:ext cx="2991119" cy="29881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E5BDB146-1654-4F3C-8286-CE7F8143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185" y="468035"/>
            <a:ext cx="2789769" cy="278976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6CCAF66D-B4F9-4D5F-A7F4-4A2B37161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563" y1="28125" x2="53906" y2="29102"/>
                        <a14:foregroundMark x1="53906" y1="29102" x2="55566" y2="30078"/>
                        <a14:foregroundMark x1="56543" y1="30078" x2="54883" y2="18262"/>
                        <a14:foregroundMark x1="56836" y1="19824" x2="56836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5352" r="13800" b="38025"/>
          <a:stretch/>
        </p:blipFill>
        <p:spPr>
          <a:xfrm>
            <a:off x="6952880" y="453807"/>
            <a:ext cx="3040206" cy="2390670"/>
          </a:xfrm>
          <a:prstGeom prst="rect">
            <a:avLst/>
          </a:prstGeom>
        </p:spPr>
      </p:pic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35096315-2D24-4EA2-9FEF-E03958BC5EE2}"/>
              </a:ext>
            </a:extLst>
          </p:cNvPr>
          <p:cNvSpPr/>
          <p:nvPr/>
        </p:nvSpPr>
        <p:spPr>
          <a:xfrm>
            <a:off x="6056044" y="181334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FD9D5C1F-B1C7-4FD6-8C6B-4B5EE0D20E55}"/>
              </a:ext>
            </a:extLst>
          </p:cNvPr>
          <p:cNvSpPr/>
          <p:nvPr/>
        </p:nvSpPr>
        <p:spPr>
          <a:xfrm>
            <a:off x="6045900" y="850751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20AB5DC-FC6E-43F9-83AD-FC5A57BD4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967" y="412898"/>
            <a:ext cx="2778502" cy="277850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73692ED-6000-4548-9021-46F10A1AA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093" y="75416"/>
            <a:ext cx="2991119" cy="2991119"/>
          </a:xfrm>
          <a:prstGeom prst="rect">
            <a:avLst/>
          </a:prstGeom>
        </p:spPr>
      </p:pic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ED12CAA7-A8E5-415E-AD4E-7C670268F8B5}"/>
              </a:ext>
            </a:extLst>
          </p:cNvPr>
          <p:cNvSpPr/>
          <p:nvPr/>
        </p:nvSpPr>
        <p:spPr>
          <a:xfrm>
            <a:off x="1534050" y="147514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7FBCD5C0-A671-416A-8D67-CEE956F769B7}"/>
              </a:ext>
            </a:extLst>
          </p:cNvPr>
          <p:cNvSpPr/>
          <p:nvPr/>
        </p:nvSpPr>
        <p:spPr>
          <a:xfrm>
            <a:off x="2174834" y="148376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ША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C29CA341-9F2A-4F4D-A5F9-C72ED5DFBBFF}"/>
              </a:ext>
            </a:extLst>
          </p:cNvPr>
          <p:cNvSpPr/>
          <p:nvPr/>
        </p:nvSpPr>
        <p:spPr>
          <a:xfrm>
            <a:off x="2818511" y="83510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69A7B975-52C8-4EAB-A6BE-6B6D4C4FE2C6}"/>
              </a:ext>
            </a:extLst>
          </p:cNvPr>
          <p:cNvSpPr/>
          <p:nvPr/>
        </p:nvSpPr>
        <p:spPr>
          <a:xfrm>
            <a:off x="1524315" y="833206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FF1D5385-83DE-4E6B-A720-7F8E4595DEA2}"/>
              </a:ext>
            </a:extLst>
          </p:cNvPr>
          <p:cNvSpPr/>
          <p:nvPr/>
        </p:nvSpPr>
        <p:spPr>
          <a:xfrm>
            <a:off x="2165099" y="832397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A7794D01-289D-4171-97A1-E796B3BDDD50}"/>
              </a:ext>
            </a:extLst>
          </p:cNvPr>
          <p:cNvSpPr/>
          <p:nvPr/>
        </p:nvSpPr>
        <p:spPr>
          <a:xfrm>
            <a:off x="2816746" y="150742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ДО</a:t>
            </a:r>
            <a:endParaRPr lang="ru-RU" sz="2000" b="1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9CE30791-2BF4-4FD9-8D04-9D709E6D9104}"/>
              </a:ext>
            </a:extLst>
          </p:cNvPr>
          <p:cNvSpPr/>
          <p:nvPr/>
        </p:nvSpPr>
        <p:spPr>
          <a:xfrm>
            <a:off x="4773208" y="148600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EFD731-C2F4-4E9D-89EA-97CE9B0DEC4E}"/>
              </a:ext>
            </a:extLst>
          </p:cNvPr>
          <p:cNvSpPr/>
          <p:nvPr/>
        </p:nvSpPr>
        <p:spPr>
          <a:xfrm>
            <a:off x="5430971" y="14712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042AB614-3E92-4E5D-9386-337637BD3088}"/>
              </a:ext>
            </a:extLst>
          </p:cNvPr>
          <p:cNvSpPr/>
          <p:nvPr/>
        </p:nvSpPr>
        <p:spPr>
          <a:xfrm>
            <a:off x="6076301" y="15157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1BA5D2AC-336B-425C-B3B6-4DA98F9DD407}"/>
              </a:ext>
            </a:extLst>
          </p:cNvPr>
          <p:cNvSpPr/>
          <p:nvPr/>
        </p:nvSpPr>
        <p:spPr>
          <a:xfrm>
            <a:off x="1512861" y="1798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9132643A-90AE-49FF-9BCE-C4D359292A50}"/>
              </a:ext>
            </a:extLst>
          </p:cNvPr>
          <p:cNvSpPr/>
          <p:nvPr/>
        </p:nvSpPr>
        <p:spPr>
          <a:xfrm>
            <a:off x="2144807" y="1724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ЦУ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D5DBA68F-BE97-4EF1-9B68-71832764FD73}"/>
              </a:ext>
            </a:extLst>
          </p:cNvPr>
          <p:cNvSpPr/>
          <p:nvPr/>
        </p:nvSpPr>
        <p:spPr>
          <a:xfrm>
            <a:off x="2797689" y="16506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1D43B35E-BC24-4EDE-8F6D-AFFC40F2C60E}"/>
              </a:ext>
            </a:extLst>
          </p:cNvPr>
          <p:cNvSpPr/>
          <p:nvPr/>
        </p:nvSpPr>
        <p:spPr>
          <a:xfrm>
            <a:off x="3467645" y="8331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BD95CE1B-0589-4A4A-967A-4CDFCEB7C14E}"/>
              </a:ext>
            </a:extLst>
          </p:cNvPr>
          <p:cNvSpPr/>
          <p:nvPr/>
        </p:nvSpPr>
        <p:spPr>
          <a:xfrm>
            <a:off x="4110553" y="83575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918994DF-4BA9-4C92-B28A-0ECDE1719278}"/>
              </a:ext>
            </a:extLst>
          </p:cNvPr>
          <p:cNvSpPr/>
          <p:nvPr/>
        </p:nvSpPr>
        <p:spPr>
          <a:xfrm>
            <a:off x="4762932" y="16225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ЗО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76C9CD64-9679-4560-B53C-B0BA36E10867}"/>
              </a:ext>
            </a:extLst>
          </p:cNvPr>
          <p:cNvSpPr/>
          <p:nvPr/>
        </p:nvSpPr>
        <p:spPr>
          <a:xfrm>
            <a:off x="5414939" y="17192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ЛА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29BACA82-378F-400F-AF5F-A0031687F2B9}"/>
              </a:ext>
            </a:extLst>
          </p:cNvPr>
          <p:cNvSpPr/>
          <p:nvPr/>
        </p:nvSpPr>
        <p:spPr>
          <a:xfrm>
            <a:off x="5425355" y="8341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1771625B-ECF9-4ABB-B0E2-0C98B8B59DC7}"/>
              </a:ext>
            </a:extLst>
          </p:cNvPr>
          <p:cNvSpPr/>
          <p:nvPr/>
        </p:nvSpPr>
        <p:spPr>
          <a:xfrm>
            <a:off x="4762913" y="8235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B3B16AE5-2953-47A9-B3E6-A29941C353BD}"/>
              </a:ext>
            </a:extLst>
          </p:cNvPr>
          <p:cNvSpPr/>
          <p:nvPr/>
        </p:nvSpPr>
        <p:spPr>
          <a:xfrm>
            <a:off x="3462118" y="165292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F2115B5A-CC4E-4F2D-BACF-B4438ECCB7B9}"/>
              </a:ext>
            </a:extLst>
          </p:cNvPr>
          <p:cNvSpPr/>
          <p:nvPr/>
        </p:nvSpPr>
        <p:spPr>
          <a:xfrm>
            <a:off x="4103908" y="163936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503E2AF2-DEFF-4AB2-B704-45A73FA84AA2}"/>
              </a:ext>
            </a:extLst>
          </p:cNvPr>
          <p:cNvSpPr/>
          <p:nvPr/>
        </p:nvSpPr>
        <p:spPr>
          <a:xfrm>
            <a:off x="3458768" y="16561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B71904C7-087A-4EE1-AA4A-C2BC4B9EA26E}"/>
              </a:ext>
            </a:extLst>
          </p:cNvPr>
          <p:cNvSpPr/>
          <p:nvPr/>
        </p:nvSpPr>
        <p:spPr>
          <a:xfrm>
            <a:off x="4109985" y="1639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7484C59C-6AD3-4BA2-95FA-066B2E4772C3}"/>
              </a:ext>
            </a:extLst>
          </p:cNvPr>
          <p:cNvSpPr/>
          <p:nvPr/>
        </p:nvSpPr>
        <p:spPr>
          <a:xfrm>
            <a:off x="3465835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8F435FBC-C209-415B-9B41-65DAADBF4867}"/>
              </a:ext>
            </a:extLst>
          </p:cNvPr>
          <p:cNvSpPr/>
          <p:nvPr/>
        </p:nvSpPr>
        <p:spPr>
          <a:xfrm>
            <a:off x="4116532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82A9BF56-3FEC-43FA-B088-363D85CE204C}"/>
              </a:ext>
            </a:extLst>
          </p:cNvPr>
          <p:cNvSpPr/>
          <p:nvPr/>
        </p:nvSpPr>
        <p:spPr>
          <a:xfrm>
            <a:off x="6051078" y="1788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304568C4-7FAD-4114-87DC-B46C3E52E9D3}"/>
              </a:ext>
            </a:extLst>
          </p:cNvPr>
          <p:cNvSpPr/>
          <p:nvPr/>
        </p:nvSpPr>
        <p:spPr>
          <a:xfrm>
            <a:off x="6060024" y="84850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BA4D1823-685B-49B8-B50E-889E8F75A144}"/>
              </a:ext>
            </a:extLst>
          </p:cNvPr>
          <p:cNvSpPr/>
          <p:nvPr/>
        </p:nvSpPr>
        <p:spPr>
          <a:xfrm>
            <a:off x="5420751" y="21228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F617ED35-C6CD-4C25-B29D-A3F1FE72184C}"/>
              </a:ext>
            </a:extLst>
          </p:cNvPr>
          <p:cNvSpPr/>
          <p:nvPr/>
        </p:nvSpPr>
        <p:spPr>
          <a:xfrm>
            <a:off x="5431562" y="279610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ШО</a:t>
            </a:r>
            <a:endParaRPr lang="ru-RU" sz="2000" b="1" dirty="0"/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9FB5C322-5AFD-4C5B-9C7C-5F1BC77F27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090" y="353722"/>
            <a:ext cx="2851652" cy="2851652"/>
          </a:xfrm>
          <a:prstGeom prst="rect">
            <a:avLst/>
          </a:prstGeom>
        </p:spPr>
      </p:pic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B2A33EB-6429-44F4-B241-4A65280D611D}"/>
              </a:ext>
            </a:extLst>
          </p:cNvPr>
          <p:cNvSpPr/>
          <p:nvPr/>
        </p:nvSpPr>
        <p:spPr>
          <a:xfrm>
            <a:off x="5429088" y="343985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3CC09BBB-098A-4E6D-99B9-BE23D6E6FC17}"/>
              </a:ext>
            </a:extLst>
          </p:cNvPr>
          <p:cNvSpPr/>
          <p:nvPr/>
        </p:nvSpPr>
        <p:spPr>
          <a:xfrm>
            <a:off x="4111024" y="345416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200B75D3-3E8D-41B0-BE52-02F3FDBA4FC7}"/>
              </a:ext>
            </a:extLst>
          </p:cNvPr>
          <p:cNvSpPr/>
          <p:nvPr/>
        </p:nvSpPr>
        <p:spPr>
          <a:xfrm>
            <a:off x="6067903" y="21570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86D632B-BB15-489C-8684-A15B4FC33382}"/>
              </a:ext>
            </a:extLst>
          </p:cNvPr>
          <p:cNvSpPr/>
          <p:nvPr/>
        </p:nvSpPr>
        <p:spPr>
          <a:xfrm>
            <a:off x="6078063" y="281770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ВЕ</a:t>
            </a:r>
            <a:endParaRPr lang="ru-RU" sz="2000" b="1" dirty="0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1CA0A79F-6434-46FC-B055-CACF28B5BA98}"/>
              </a:ext>
            </a:extLst>
          </p:cNvPr>
          <p:cNvSpPr/>
          <p:nvPr/>
        </p:nvSpPr>
        <p:spPr>
          <a:xfrm>
            <a:off x="1534671" y="277225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2C5D9548-A797-4316-AC34-F09B2EA21610}"/>
              </a:ext>
            </a:extLst>
          </p:cNvPr>
          <p:cNvSpPr/>
          <p:nvPr/>
        </p:nvSpPr>
        <p:spPr>
          <a:xfrm>
            <a:off x="2186296" y="278133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D19E27B6-953A-4117-AF61-D92972802BC7}"/>
              </a:ext>
            </a:extLst>
          </p:cNvPr>
          <p:cNvSpPr/>
          <p:nvPr/>
        </p:nvSpPr>
        <p:spPr>
          <a:xfrm>
            <a:off x="1517299" y="82829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A0D37F35-3A27-4D2F-A64D-422FB7EED6B3}"/>
              </a:ext>
            </a:extLst>
          </p:cNvPr>
          <p:cNvSpPr/>
          <p:nvPr/>
        </p:nvSpPr>
        <p:spPr>
          <a:xfrm>
            <a:off x="2175855" y="8300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762685B6-E81F-40E5-AA0B-893F5F593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734" y="324178"/>
            <a:ext cx="2947921" cy="2947921"/>
          </a:xfrm>
          <a:prstGeom prst="rect">
            <a:avLst/>
          </a:prstGeom>
        </p:spPr>
      </p:pic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66D8D3AD-E4EF-4CB9-967B-9A49D21E3927}"/>
              </a:ext>
            </a:extLst>
          </p:cNvPr>
          <p:cNvSpPr/>
          <p:nvPr/>
        </p:nvSpPr>
        <p:spPr>
          <a:xfrm>
            <a:off x="6074418" y="3457361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38B2ECEE-7480-47CD-981C-A6B42A4B3BA9}"/>
              </a:ext>
            </a:extLst>
          </p:cNvPr>
          <p:cNvSpPr/>
          <p:nvPr/>
        </p:nvSpPr>
        <p:spPr>
          <a:xfrm>
            <a:off x="6084802" y="409934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08C3E2F2-F400-4F6C-9EDA-E12917AE1DE9}"/>
              </a:ext>
            </a:extLst>
          </p:cNvPr>
          <p:cNvSpPr/>
          <p:nvPr/>
        </p:nvSpPr>
        <p:spPr>
          <a:xfrm>
            <a:off x="6072281" y="34596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2CAF3B0C-1BC7-4DA5-A54B-57684C8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6553" r="10172" b="16256"/>
          <a:stretch/>
        </p:blipFill>
        <p:spPr>
          <a:xfrm>
            <a:off x="7115363" y="684863"/>
            <a:ext cx="2794465" cy="2395900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DF5A11DC-06C3-4EEC-BA32-5954CCE236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451" y="249948"/>
            <a:ext cx="2995757" cy="2995757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54290DD6-C2A1-4133-9774-803BBB18EB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194" b="858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" b="5242"/>
          <a:stretch/>
        </p:blipFill>
        <p:spPr>
          <a:xfrm>
            <a:off x="6884228" y="194737"/>
            <a:ext cx="3094120" cy="3094120"/>
          </a:xfrm>
          <a:prstGeom prst="rect">
            <a:avLst/>
          </a:prstGeom>
        </p:spPr>
      </p:pic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B79D8713-287F-49F1-A7AC-AD5B628E1FC1}"/>
              </a:ext>
            </a:extLst>
          </p:cNvPr>
          <p:cNvSpPr/>
          <p:nvPr/>
        </p:nvSpPr>
        <p:spPr>
          <a:xfrm>
            <a:off x="2819940" y="410305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СІ</a:t>
            </a:r>
            <a:endParaRPr lang="ru-RU" sz="2000" b="1" dirty="0"/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AC141AE6-22D5-4862-BDE2-2A9A95C3F918}"/>
              </a:ext>
            </a:extLst>
          </p:cNvPr>
          <p:cNvSpPr/>
          <p:nvPr/>
        </p:nvSpPr>
        <p:spPr>
          <a:xfrm>
            <a:off x="3481259" y="409306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B2F6D65E-4CC9-4156-98A6-8023ECDBAE74}"/>
              </a:ext>
            </a:extLst>
          </p:cNvPr>
          <p:cNvSpPr/>
          <p:nvPr/>
        </p:nvSpPr>
        <p:spPr>
          <a:xfrm>
            <a:off x="1530962" y="475082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ВУ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64F1BF6D-FE62-42AF-83F5-89E19564B07E}"/>
              </a:ext>
            </a:extLst>
          </p:cNvPr>
          <p:cNvSpPr/>
          <p:nvPr/>
        </p:nvSpPr>
        <p:spPr>
          <a:xfrm>
            <a:off x="2161359" y="474425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92FD663A-3C70-4D62-9985-44F968416673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05" name="Picture 40">
              <a:extLst>
                <a:ext uri="{FF2B5EF4-FFF2-40B4-BE49-F238E27FC236}">
                  <a16:creationId xmlns:a16="http://schemas.microsoft.com/office/drawing/2014/main" id="{24DF5F25-E289-437A-AF84-79CDCD65C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9C7F0DD-AE65-4227-B43D-0D2259036664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Скругленный прямоугольник 52">
            <a:extLst>
              <a:ext uri="{FF2B5EF4-FFF2-40B4-BE49-F238E27FC236}">
                <a16:creationId xmlns:a16="http://schemas.microsoft.com/office/drawing/2014/main" id="{2124EF0E-0039-4519-B391-CC4DCCA0EE67}"/>
              </a:ext>
            </a:extLst>
          </p:cNvPr>
          <p:cNvSpPr/>
          <p:nvPr/>
        </p:nvSpPr>
        <p:spPr>
          <a:xfrm>
            <a:off x="6775936" y="353703"/>
            <a:ext cx="3250965" cy="2745392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42A35144-5C50-41C1-BF23-98E1EE8AE99B}"/>
              </a:ext>
            </a:extLst>
          </p:cNvPr>
          <p:cNvSpPr/>
          <p:nvPr/>
        </p:nvSpPr>
        <p:spPr>
          <a:xfrm>
            <a:off x="2817126" y="475538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РУ</a:t>
            </a: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1" grpId="0" animBg="1"/>
      <p:bldP spid="102" grpId="0" animBg="1"/>
      <p:bldP spid="128" grpId="0" animBg="1"/>
      <p:bldP spid="129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3" grpId="0" animBg="1"/>
      <p:bldP spid="184" grpId="0" animBg="1"/>
      <p:bldP spid="189" grpId="0" animBg="1"/>
      <p:bldP spid="192" grpId="0" animBg="1"/>
      <p:bldP spid="193" grpId="0" animBg="1"/>
      <p:bldP spid="197" grpId="0" animBg="1"/>
      <p:bldP spid="198" grpId="0" animBg="1"/>
      <p:bldP spid="201" grpId="0" animBg="1"/>
      <p:bldP spid="202" grpId="0" animBg="1"/>
      <p:bldP spid="207" grpId="0" animBg="1"/>
      <p:bldP spid="207" grpId="1" animBg="1"/>
      <p:bldP spid="10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69832E-AE89-4E2A-8A4A-8DBD6CC43553}"/>
</file>

<file path=customXml/itemProps2.xml><?xml version="1.0" encoding="utf-8"?>
<ds:datastoreItem xmlns:ds="http://schemas.openxmlformats.org/officeDocument/2006/customXml" ds:itemID="{2D4010BA-FBE6-4466-BC45-CD7EC347A821}"/>
</file>

<file path=customXml/itemProps3.xml><?xml version="1.0" encoding="utf-8"?>
<ds:datastoreItem xmlns:ds="http://schemas.openxmlformats.org/officeDocument/2006/customXml" ds:itemID="{9B339372-436A-40FE-A17D-868F079832C6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84</Words>
  <Application>Microsoft Office PowerPoint</Application>
  <PresentationFormat>Широкоэкранный</PresentationFormat>
  <Paragraphs>84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39</cp:revision>
  <dcterms:created xsi:type="dcterms:W3CDTF">2025-12-24T13:57:19Z</dcterms:created>
  <dcterms:modified xsi:type="dcterms:W3CDTF">2026-02-16T13:09:08Z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