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D57B-99BE-46A1-AA66-64BC9B48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BEF4D4-AB0A-4674-8DE0-2E18B5FE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CA7-79BC-4EBF-BDD1-E75E95E1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E802A-24E9-473C-964F-A19CF5FC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F400E-B861-42BA-9FB1-930F2C9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82974-5247-4939-9470-A07A827B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52F0D3-2B2B-4272-AAD2-A6571BE2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BBC4D-445D-4957-87EE-50534B10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33252-058A-4C0D-965D-D003BF89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5B166-070D-458E-BD26-92C4D533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0FF837-0DBE-482B-84AB-6CB274212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3AEEE-F350-4B4A-9B27-6405D5367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9C5AD-EDDF-424D-979A-5C385FAF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05372-A73B-4A34-A927-4B723EB8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C2201-A724-41EA-80BF-CD7E853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DF940-AA79-4A72-A54B-7BCB8F39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6B360-A910-46CB-96D0-3E5B4508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C05D7-A465-4A3A-AE5B-4E77593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29E80-FA52-4DBB-AC11-B1344F8A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00F4A-4C57-4DCF-980E-235C93C9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F4110-F0F2-4901-86B0-C4E34540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90A45-7B2D-42B2-BCC0-B613FE88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148D7-5997-4AC8-B2C7-1A000DE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ED7A5-57CC-4FB8-9EE3-618910E1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3DB1E-7CF9-4B46-8707-3010805F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9B8B9-C761-40ED-B441-5751178A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F4B37-39BB-4525-A23B-68621B97B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9B142B-B634-49EB-BBF1-BD4E4DFF3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4CE217-B179-4988-8DF5-8EB59D8B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3B456-3ECF-40A6-98C3-6E396A76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A42B2-0219-44A7-9112-31ED6A92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1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69FD9-664C-4798-86C6-E50E047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C5C2F-A1F8-43B1-BD03-FD534439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A9885F-52FC-4E73-9241-8ED4A690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B84370-7110-4C34-8115-99012352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0C323-D21B-4D89-87C5-BCD7CA430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AAFAD4-F953-4D2D-8577-2849BD8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78FF9C-DE9B-41DB-B757-E2D6E37D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901A51-8420-41AA-AF01-1A57315A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FFFF2-D30C-4184-8949-F526100A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BB224-E485-4D0D-859D-B95BB918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57DB38-B4E2-4BF9-8D41-FC4F62D0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20F4F2-28C7-43D7-A445-439529A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ED0B8-7F76-4B9E-AB21-0959AA29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778AC4-814F-4AEC-912F-0E96BF4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7C8713-2FA8-434F-B850-BA821C57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0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0D927-DAEF-4A2D-A714-C34DED3A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05BD5-4B53-4B0F-9DE3-4AA7DA14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9A9048-68AF-4FAB-964F-58DE3F182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9225A-78F3-400F-8140-F1A3D626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91821-1303-4851-A5F5-B729C572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25A4D-32C0-4D06-A368-5C7092FE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76E13-7243-494B-8339-33DCE2ED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F931B-0378-44E2-93ED-CE77CC8D4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7CEBB5-57FD-4702-BC7A-46486DB9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3C630-501C-4DC7-A27D-1465DBA2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869E0-86AA-42B5-96DC-F6E96876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2A3E8-402D-48D2-9CC2-FB2EB096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DA7DB-1929-42F2-BEDB-64A4C856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C8B250-FCE2-4ACC-A140-C8F2B2FF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DB2F6-A025-45DF-B9DE-8E203114F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3CA75-22CB-4268-BC3F-B730BAF99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A2DD9-BE36-46BE-AF46-772D1DB27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627EF-3EC2-4DA1-801B-F1E6B0DF8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54"/>
            <a:ext cx="12497053" cy="71411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421330-C54F-414C-9664-E2B021C9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1" y="-20616"/>
            <a:ext cx="7706012" cy="6828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B748F-42BA-4F1C-99ED-DF17D938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53" y="3561732"/>
            <a:ext cx="2958411" cy="29584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6D810F-87BC-47C8-881E-A6D967DADA16}"/>
              </a:ext>
            </a:extLst>
          </p:cNvPr>
          <p:cNvSpPr/>
          <p:nvPr/>
        </p:nvSpPr>
        <p:spPr>
          <a:xfrm>
            <a:off x="993271" y="0"/>
            <a:ext cx="2562729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39C6F1-A0E3-4CBE-A573-ACA12D3BA8DF}"/>
              </a:ext>
            </a:extLst>
          </p:cNvPr>
          <p:cNvSpPr/>
          <p:nvPr/>
        </p:nvSpPr>
        <p:spPr>
          <a:xfrm>
            <a:off x="6116320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9056A9-6D12-4A33-BE07-F8058A745F30}"/>
              </a:ext>
            </a:extLst>
          </p:cNvPr>
          <p:cNvSpPr/>
          <p:nvPr/>
        </p:nvSpPr>
        <p:spPr>
          <a:xfrm>
            <a:off x="3553592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798B75-B390-482C-86DB-0CE1FB6A1F3D}"/>
              </a:ext>
            </a:extLst>
          </p:cNvPr>
          <p:cNvSpPr/>
          <p:nvPr/>
        </p:nvSpPr>
        <p:spPr>
          <a:xfrm>
            <a:off x="983113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F7168C-FEAF-4C31-80AD-8D2E3719D630}"/>
              </a:ext>
            </a:extLst>
          </p:cNvPr>
          <p:cNvSpPr/>
          <p:nvPr/>
        </p:nvSpPr>
        <p:spPr>
          <a:xfrm>
            <a:off x="983113" y="339344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709CAE-E3CA-48F2-AB76-F53F64DB6F5C}"/>
              </a:ext>
            </a:extLst>
          </p:cNvPr>
          <p:cNvSpPr/>
          <p:nvPr/>
        </p:nvSpPr>
        <p:spPr>
          <a:xfrm>
            <a:off x="3553592" y="3393440"/>
            <a:ext cx="2572885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F03CC2-F5B5-423E-88CC-3AD5D91DC54E}"/>
              </a:ext>
            </a:extLst>
          </p:cNvPr>
          <p:cNvSpPr/>
          <p:nvPr/>
        </p:nvSpPr>
        <p:spPr>
          <a:xfrm>
            <a:off x="6126477" y="3393440"/>
            <a:ext cx="2562730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38CB77-C701-42DD-B03A-43724E4C9492}"/>
              </a:ext>
            </a:extLst>
          </p:cNvPr>
          <p:cNvSpPr/>
          <p:nvPr/>
        </p:nvSpPr>
        <p:spPr>
          <a:xfrm>
            <a:off x="6116320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B9A414-1415-4F82-ACB0-43719373104E}"/>
              </a:ext>
            </a:extLst>
          </p:cNvPr>
          <p:cNvSpPr/>
          <p:nvPr/>
        </p:nvSpPr>
        <p:spPr>
          <a:xfrm>
            <a:off x="3553592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69096F-C8F8-46DC-A879-9567B43D6E2B}"/>
              </a:ext>
            </a:extLst>
          </p:cNvPr>
          <p:cNvSpPr/>
          <p:nvPr/>
        </p:nvSpPr>
        <p:spPr>
          <a:xfrm>
            <a:off x="983113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3F9427-A23A-4CE6-AE0E-49A6BDEF1CAF}"/>
              </a:ext>
            </a:extLst>
          </p:cNvPr>
          <p:cNvSpPr/>
          <p:nvPr/>
        </p:nvSpPr>
        <p:spPr>
          <a:xfrm>
            <a:off x="6116320" y="0"/>
            <a:ext cx="2572888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513403-88D3-4572-85CD-D028BCAD517A}"/>
              </a:ext>
            </a:extLst>
          </p:cNvPr>
          <p:cNvSpPr/>
          <p:nvPr/>
        </p:nvSpPr>
        <p:spPr>
          <a:xfrm>
            <a:off x="3553590" y="0"/>
            <a:ext cx="2572887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78208B7-FADA-4809-B0E2-21D04F7C170F}"/>
              </a:ext>
            </a:extLst>
          </p:cNvPr>
          <p:cNvGrpSpPr/>
          <p:nvPr/>
        </p:nvGrpSpPr>
        <p:grpSpPr>
          <a:xfrm>
            <a:off x="160103" y="5669280"/>
            <a:ext cx="812934" cy="798920"/>
            <a:chOff x="110921" y="46441"/>
            <a:chExt cx="497213" cy="505365"/>
          </a:xfrm>
        </p:grpSpPr>
        <p:pic>
          <p:nvPicPr>
            <p:cNvPr id="26" name="Picture 40">
              <a:extLst>
                <a:ext uri="{FF2B5EF4-FFF2-40B4-BE49-F238E27FC236}">
                  <a16:creationId xmlns:a16="http://schemas.microsoft.com/office/drawing/2014/main" id="{1BF63B67-C0D2-4CB9-979C-55D36BB47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F79E3F-0926-4CF0-A3FF-EF79E733F70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Скругленный прямоугольник 52">
            <a:extLst>
              <a:ext uri="{FF2B5EF4-FFF2-40B4-BE49-F238E27FC236}">
                <a16:creationId xmlns:a16="http://schemas.microsoft.com/office/drawing/2014/main" id="{E6FBDB76-1B9C-45CA-9E67-13959B96500C}"/>
              </a:ext>
            </a:extLst>
          </p:cNvPr>
          <p:cNvSpPr/>
          <p:nvPr/>
        </p:nvSpPr>
        <p:spPr>
          <a:xfrm>
            <a:off x="9159604" y="432186"/>
            <a:ext cx="2919060" cy="251737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8DB6BC-2386-4490-8139-76209003D5FD}"/>
</file>

<file path=customXml/itemProps2.xml><?xml version="1.0" encoding="utf-8"?>
<ds:datastoreItem xmlns:ds="http://schemas.openxmlformats.org/officeDocument/2006/customXml" ds:itemID="{00A4920C-CA6B-436C-B8F7-9927BA65C002}"/>
</file>

<file path=customXml/itemProps3.xml><?xml version="1.0" encoding="utf-8"?>
<ds:datastoreItem xmlns:ds="http://schemas.openxmlformats.org/officeDocument/2006/customXml" ds:itemID="{9072A0A6-D59B-4B3F-B4F4-1BDA39DD0C12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17</cp:revision>
  <dcterms:created xsi:type="dcterms:W3CDTF">2026-01-26T11:51:16Z</dcterms:created>
  <dcterms:modified xsi:type="dcterms:W3CDTF">2026-02-05T17:32:43Z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