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/>
    <p:restoredTop sz="94634"/>
  </p:normalViewPr>
  <p:slideViewPr>
    <p:cSldViewPr snapToGrid="0">
      <p:cViewPr varScale="1">
        <p:scale>
          <a:sx n="100" d="100"/>
          <a:sy n="100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75B2-54EC-EC14-CCFD-C9CCEBC17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E2872E-8F37-32B1-E722-C14E71756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2F203-972C-F8B7-9F89-51C394ED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16.02.2026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806EB-0EC2-D485-1AB1-B6099714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F5A8F5-7B49-5917-D47E-C3DB0AF3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997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4C5A8-513D-746E-FD75-29EBD2B4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9A289D-AA56-8A5D-DBFE-8CD480AE0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7CE862-E73A-78D6-0C11-3A61F0DF0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16.02.2026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FFAD7-ACCB-7255-3329-772EEED8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AB283-3CED-9705-8743-A496DEFA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644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F8D6C5-25BE-B47C-21A2-EB725A15D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4912F2-6E8D-85FD-5205-24831DD47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AF9A24-30DE-F95E-C675-D8792A0D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16.02.2026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CC6EC-BCB4-1891-7ADC-47DC14BC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7DA409-BE72-E506-745F-449FC3E8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26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82086-D6F2-2EFC-4E1C-2D5C1AF4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395F6-8616-D1DF-1E93-1C4BEE9F2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614CFD-FA64-1066-C734-77D23A89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16.02.2026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06AC5-9D41-6291-9092-0E3AA039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58C048-594E-5504-C57F-548E1C0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952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9B56C-D12D-4BB2-B3D1-346A27BA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B98BEE-F631-8D8E-649B-64FD37859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85E622-624C-54B9-3637-B2365C59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16.02.2026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8E244-4D16-4964-02CB-E8DF7209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857698-865D-DC4F-C79A-9B1E2B55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88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B0D86-D6A6-7B55-DEB3-153D419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6365-F4CE-375D-74E9-0A5798C08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FC9898-2912-7663-FC6A-BE9C3AF2B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5BDE18-6222-1383-E9AD-1405DA75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16.02.2026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1787D9-408C-530D-2982-09F47E1A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0ED771-194A-D442-1585-1435A811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3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06B7F-221A-E986-6337-5048CDD5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22317A-41FD-7EA9-4B4D-C21A876B7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D78A37-6CA9-F8DF-F915-C08B2C7D6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C3768A-3C3F-DF08-FBDC-D5E39FAA3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CD5004-89E5-53CB-6F69-43BE1705A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33C3DB-98DE-28B7-E202-0529A42E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16.02.2026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04BE5A-8BA5-6C8F-495A-624808EB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81B7B5-B129-AAC9-B87E-6B85AE52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837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F210C-D5ED-B461-06A1-7F0FEF7F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55FFEC-BE5D-F2F6-504F-8250A94E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16.02.2026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2A3720-1161-1E02-EB19-06049273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D07721-A422-7A1C-2C64-4C7A6986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070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BA46F5-8131-873E-3EDF-0AF23F58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16.02.2026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EF11E1-63B5-F7BC-69EB-6C529986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81F79C-2E2B-50D9-6A17-E3F4C90B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142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64D84-0317-5AEA-C751-90E01FCF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42D68-0E1F-6D56-D3F7-4EFD7E30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7D4AF9-D3A9-407F-FC59-196F0CDA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B444B3-F1FE-1371-4BE6-DFA15C73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16.02.2026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D54FB3-B6F7-F884-56B5-45CB21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FDBE74-CAFB-6B1F-B2D9-6F1C2E79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45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F5017-B882-0EA5-3B61-A2772F0A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E0CE69-332D-17A2-9B13-2C55ACFD1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1EB4A1-5F35-9093-E957-B27252854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E76E6-E321-F091-5BAD-2BD4162E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16.02.2026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8C42FE-BD11-980C-A83F-67AC3E37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8807FE-C5C8-9D7F-5F79-17398762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211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49B97-FF80-C3FA-8125-3A220ECF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98C04D-D745-D4C8-5066-0DD330FF9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C3C2D-E2E1-B44B-50D0-8F1883A6E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781868-E095-6344-936B-9FD9E5B42DC5}" type="datetimeFigureOut">
              <a:rPr lang="ru-UA" smtClean="0"/>
              <a:t>16.02.2026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7B6B6-D715-DA47-2094-FABF5FD4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A014D2-77B8-CDFB-7A62-AFF08E704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43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2" name="Picture 34">
            <a:extLst>
              <a:ext uri="{FF2B5EF4-FFF2-40B4-BE49-F238E27FC236}">
                <a16:creationId xmlns:a16="http://schemas.microsoft.com/office/drawing/2014/main" id="{37C523F8-FD82-AFFE-CD1C-DBDA4CCE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l="128" r="128"/>
          <a:stretch/>
        </p:blipFill>
        <p:spPr bwMode="auto">
          <a:xfrm>
            <a:off x="-13608" y="0"/>
            <a:ext cx="12205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765C1FA-97EF-999C-C79D-0DA47BE468A9}"/>
              </a:ext>
            </a:extLst>
          </p:cNvPr>
          <p:cNvGrpSpPr/>
          <p:nvPr/>
        </p:nvGrpSpPr>
        <p:grpSpPr>
          <a:xfrm>
            <a:off x="473872" y="1526560"/>
            <a:ext cx="3646026" cy="2069401"/>
            <a:chOff x="441216" y="993391"/>
            <a:chExt cx="3646026" cy="2069401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94104E6-CB28-4C7F-070C-4110C462A03E}"/>
                </a:ext>
              </a:extLst>
            </p:cNvPr>
            <p:cNvSpPr/>
            <p:nvPr/>
          </p:nvSpPr>
          <p:spPr>
            <a:xfrm>
              <a:off x="441216" y="993391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FE3EEB44-3AEB-62B4-434E-AECA0691B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930631" y="1151066"/>
              <a:ext cx="1831619" cy="183161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928017F2-9A86-8563-5DBF-DB519DD4D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2270553" y="1576054"/>
              <a:ext cx="1423307" cy="142330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CD7B8F8-5C8A-C04C-CD5C-CC5088166B1B}"/>
              </a:ext>
            </a:extLst>
          </p:cNvPr>
          <p:cNvGrpSpPr/>
          <p:nvPr/>
        </p:nvGrpSpPr>
        <p:grpSpPr>
          <a:xfrm>
            <a:off x="8137414" y="1526560"/>
            <a:ext cx="3646026" cy="2069401"/>
            <a:chOff x="8104758" y="993391"/>
            <a:chExt cx="3646026" cy="2069401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CDA9903-9B6B-3B9E-B7FF-DDA538796775}"/>
                </a:ext>
              </a:extLst>
            </p:cNvPr>
            <p:cNvSpPr/>
            <p:nvPr/>
          </p:nvSpPr>
          <p:spPr>
            <a:xfrm>
              <a:off x="8104758" y="993391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78" name="Picture 10">
              <a:extLst>
                <a:ext uri="{FF2B5EF4-FFF2-40B4-BE49-F238E27FC236}">
                  <a16:creationId xmlns:a16="http://schemas.microsoft.com/office/drawing/2014/main" id="{04FDB9AB-5CF3-5BDD-3CDC-9B68DD432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8431362" y="1177161"/>
              <a:ext cx="1755643" cy="175564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>
              <a:extLst>
                <a:ext uri="{FF2B5EF4-FFF2-40B4-BE49-F238E27FC236}">
                  <a16:creationId xmlns:a16="http://schemas.microsoft.com/office/drawing/2014/main" id="{6B9011E1-CF3F-5ADB-230C-8F2805774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9856135" y="1490801"/>
              <a:ext cx="1457677" cy="145767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2727C2B-4CB6-B0D3-C37E-6290E322E22D}"/>
              </a:ext>
            </a:extLst>
          </p:cNvPr>
          <p:cNvGrpSpPr/>
          <p:nvPr/>
        </p:nvGrpSpPr>
        <p:grpSpPr>
          <a:xfrm>
            <a:off x="462987" y="4215562"/>
            <a:ext cx="3646026" cy="2069401"/>
            <a:chOff x="441216" y="3540648"/>
            <a:chExt cx="3646026" cy="2069401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B9432EA5-1FA5-6080-3599-2CC6AFFC845C}"/>
                </a:ext>
              </a:extLst>
            </p:cNvPr>
            <p:cNvSpPr/>
            <p:nvPr/>
          </p:nvSpPr>
          <p:spPr>
            <a:xfrm>
              <a:off x="441216" y="3540648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82" name="Picture 14">
              <a:extLst>
                <a:ext uri="{FF2B5EF4-FFF2-40B4-BE49-F238E27FC236}">
                  <a16:creationId xmlns:a16="http://schemas.microsoft.com/office/drawing/2014/main" id="{1CD25946-9AE8-F7EE-4C51-907D864A3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/>
          </p:blipFill>
          <p:spPr bwMode="auto">
            <a:xfrm>
              <a:off x="567691" y="3641294"/>
              <a:ext cx="1812022" cy="181202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E54DB84-D8D7-5610-A79B-5930D0926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2147735" y="3714852"/>
              <a:ext cx="1672192" cy="1672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54B0C76-F983-A1CD-04EF-27E475AAD2B6}"/>
              </a:ext>
            </a:extLst>
          </p:cNvPr>
          <p:cNvGrpSpPr/>
          <p:nvPr/>
        </p:nvGrpSpPr>
        <p:grpSpPr>
          <a:xfrm>
            <a:off x="4305643" y="1526560"/>
            <a:ext cx="3646026" cy="2740409"/>
            <a:chOff x="4272987" y="993391"/>
            <a:chExt cx="3646026" cy="2740409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14A1B55F-9D36-824A-366B-0C8DAB108B9A}"/>
                </a:ext>
              </a:extLst>
            </p:cNvPr>
            <p:cNvSpPr/>
            <p:nvPr/>
          </p:nvSpPr>
          <p:spPr>
            <a:xfrm>
              <a:off x="4272987" y="993391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76" name="Picture 8">
              <a:extLst>
                <a:ext uri="{FF2B5EF4-FFF2-40B4-BE49-F238E27FC236}">
                  <a16:creationId xmlns:a16="http://schemas.microsoft.com/office/drawing/2014/main" id="{590C3F69-8C84-DD60-74D8-3A9410826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/>
          </p:blipFill>
          <p:spPr bwMode="auto">
            <a:xfrm>
              <a:off x="5833982" y="1156947"/>
              <a:ext cx="1833187" cy="183318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598604F3-FCFF-D827-C9DF-9E803ACDB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/>
          </p:blipFill>
          <p:spPr bwMode="auto">
            <a:xfrm rot="345750">
              <a:off x="4577231" y="1324942"/>
              <a:ext cx="1534695" cy="153469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16" descr="Кусочек сыра ПНГ на Прозрачном Фоне • Скачать PNG Кусочек сыра">
              <a:extLst>
                <a:ext uri="{FF2B5EF4-FFF2-40B4-BE49-F238E27FC236}">
                  <a16:creationId xmlns:a16="http://schemas.microsoft.com/office/drawing/2014/main" id="{C879ECDF-2096-B3F4-36EF-6524CE7B62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AutoShape 24" descr="Funny Kangaroo Cartoon Animal Transparent Clipart - Free Clipart Library">
              <a:extLst>
                <a:ext uri="{FF2B5EF4-FFF2-40B4-BE49-F238E27FC236}">
                  <a16:creationId xmlns:a16="http://schemas.microsoft.com/office/drawing/2014/main" id="{5A7ABA16-88F8-41C9-37B5-C600E9FCF4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96000" y="34290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7FD7FA3-54F2-9E8A-9F20-4A8294531323}"/>
              </a:ext>
            </a:extLst>
          </p:cNvPr>
          <p:cNvGrpSpPr/>
          <p:nvPr/>
        </p:nvGrpSpPr>
        <p:grpSpPr>
          <a:xfrm>
            <a:off x="4294758" y="4215562"/>
            <a:ext cx="3646026" cy="2069401"/>
            <a:chOff x="4272987" y="3540648"/>
            <a:chExt cx="3646026" cy="2069401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F4C97139-0483-F6D0-31A7-BA65BFD1B0E0}"/>
                </a:ext>
              </a:extLst>
            </p:cNvPr>
            <p:cNvSpPr/>
            <p:nvPr/>
          </p:nvSpPr>
          <p:spPr>
            <a:xfrm>
              <a:off x="4272987" y="3540648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90" name="Picture 22">
              <a:extLst>
                <a:ext uri="{FF2B5EF4-FFF2-40B4-BE49-F238E27FC236}">
                  <a16:creationId xmlns:a16="http://schemas.microsoft.com/office/drawing/2014/main" id="{CCD026C4-4447-1D38-C451-37F5FDEBB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/>
          </p:blipFill>
          <p:spPr bwMode="auto">
            <a:xfrm>
              <a:off x="5612057" y="3696396"/>
              <a:ext cx="1798656" cy="179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>
              <a:extLst>
                <a:ext uri="{FF2B5EF4-FFF2-40B4-BE49-F238E27FC236}">
                  <a16:creationId xmlns:a16="http://schemas.microsoft.com/office/drawing/2014/main" id="{19E5E92A-134D-C94A-46F5-2B666FC5A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 rot="209228">
              <a:off x="4294313" y="4039272"/>
              <a:ext cx="1225261" cy="122687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28" descr="Носорог картинка для детей. Носорог Стоковые векторы и Носорог лицензионные  иллюстрации">
              <a:extLst>
                <a:ext uri="{FF2B5EF4-FFF2-40B4-BE49-F238E27FC236}">
                  <a16:creationId xmlns:a16="http://schemas.microsoft.com/office/drawing/2014/main" id="{4B39606A-CFCA-6C24-2693-F68646F362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48400" y="35814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AutoShape 30" descr="Носорог картинка для детей. Носорог Стоковые векторы и Носорог лицензионные  иллюстрации">
              <a:extLst>
                <a:ext uri="{FF2B5EF4-FFF2-40B4-BE49-F238E27FC236}">
                  <a16:creationId xmlns:a16="http://schemas.microsoft.com/office/drawing/2014/main" id="{9C81FD45-8EB3-AA0B-B790-5C7D92E7FD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400800" y="37338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50906F0-3EB8-9DC2-F075-68AA81C4F0B9}"/>
              </a:ext>
            </a:extLst>
          </p:cNvPr>
          <p:cNvGrpSpPr/>
          <p:nvPr/>
        </p:nvGrpSpPr>
        <p:grpSpPr>
          <a:xfrm>
            <a:off x="8126529" y="4215562"/>
            <a:ext cx="3646026" cy="2069401"/>
            <a:chOff x="8104758" y="3540648"/>
            <a:chExt cx="3646026" cy="2069401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28A83FA8-E1DE-6B5A-24AD-154AEEFB7FEF}"/>
                </a:ext>
              </a:extLst>
            </p:cNvPr>
            <p:cNvSpPr/>
            <p:nvPr/>
          </p:nvSpPr>
          <p:spPr>
            <a:xfrm>
              <a:off x="8104758" y="3540648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94" name="Picture 26">
              <a:extLst>
                <a:ext uri="{FF2B5EF4-FFF2-40B4-BE49-F238E27FC236}">
                  <a16:creationId xmlns:a16="http://schemas.microsoft.com/office/drawing/2014/main" id="{9DB0229B-A564-618B-25DB-198DCDFEA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/>
          </p:blipFill>
          <p:spPr bwMode="auto">
            <a:xfrm>
              <a:off x="8623488" y="4078109"/>
              <a:ext cx="1162018" cy="1328021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>
              <a:extLst>
                <a:ext uri="{FF2B5EF4-FFF2-40B4-BE49-F238E27FC236}">
                  <a16:creationId xmlns:a16="http://schemas.microsoft.com/office/drawing/2014/main" id="{C25C6BEA-97B3-C115-9B08-8EA54B857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/>
          </p:blipFill>
          <p:spPr bwMode="auto">
            <a:xfrm>
              <a:off x="9721912" y="4003145"/>
              <a:ext cx="1358075" cy="13580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204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D42638B2-160F-A347-6F58-2299E714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19" y="1211445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85700D4A-A9FD-F39C-DE49-E18976FA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65" y="1211445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C302C728-582D-AF2A-1576-1F0A9C167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940" y="1211445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A23AF496-2D76-1CCA-6DCE-BC7CA0CF9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62" y="3888710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04CEB48A-D9B9-69E0-32FB-40643D65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00" y="3855758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8950ED6D-45E8-C2B1-EF73-D49B51EF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260" y="3911346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A8176A2-7A78-9CCC-7210-729B599A92C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6951" y="89293"/>
            <a:ext cx="1085021" cy="109852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дуга, Красочность, круг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893DC20-C1BD-DEDC-ED3C-F426AA1CEB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33893" y="866140"/>
            <a:ext cx="3820635" cy="37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72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F44C089-9C05-47D5-A89F-CA275F9A84F7}"/>
</file>

<file path=customXml/itemProps2.xml><?xml version="1.0" encoding="utf-8"?>
<ds:datastoreItem xmlns:ds="http://schemas.openxmlformats.org/officeDocument/2006/customXml" ds:itemID="{166B042B-F7CA-4E5B-80BB-FEC8D33225E1}"/>
</file>

<file path=customXml/itemProps3.xml><?xml version="1.0" encoding="utf-8"?>
<ds:datastoreItem xmlns:ds="http://schemas.openxmlformats.org/officeDocument/2006/customXml" ds:itemID="{39FBBEFE-5784-45AF-96BC-0E84B5A1EE69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2026-02-11T19:10:51Z</dcterms:created>
  <dcterms:modified xsi:type="dcterms:W3CDTF">2026-02-16T12:44:59Z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