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82"/>
    <p:restoredTop sz="94634"/>
  </p:normalViewPr>
  <p:slideViewPr>
    <p:cSldViewPr snapToGrid="0">
      <p:cViewPr varScale="1">
        <p:scale>
          <a:sx n="100" d="100"/>
          <a:sy n="100" d="100"/>
        </p:scale>
        <p:origin x="79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81A56-70C2-6D4E-AC3F-EA6A618743E9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9903F-B7FC-F64A-9235-A9946C826AD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2994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05397-D78D-435B-90D8-648B448C552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020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43EAA-C82B-69A5-5FB4-79AEB6140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D5F344-3B1C-502A-2A49-4496B5580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CDDB2-46A5-B2D1-3885-DC6E5A6A8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D8272C-C60E-AE10-F553-5743743C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C81DF-3110-9BA6-90DA-3129D9D1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47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71DCB-B68E-CD6C-C16D-D51CDF528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8E24DB-F765-C1E2-0F18-CBCE61B0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B576B-B947-4B3A-58A5-4E13C7447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8E9901-1D9C-BDE1-6278-3F046198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734D24-7FDC-8C95-EF08-D90FCA96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851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C7B6E5-ADBB-2E13-ECC3-47A8A1454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7C6364-11E9-8034-5A54-88FB5D54C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5EB1C-5255-DBE8-1739-895828583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798FD3-14D9-4455-A1D4-78AD5D01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4EB615-3F59-5CF4-4404-2998CCF8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0346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51ADC-EF6D-13ED-CBAF-6DAA1C68B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CE63A8-5420-2229-E7A8-5C78CE7F5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DAA39-EBDC-3E6D-EE38-D5E6E86EA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49C46C-B694-2647-443D-32919F39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C3D8A-B00A-4D3E-F61C-9BB2B8E31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280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A3FF4-0B06-1F12-78C8-BBF7E4C4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0D8535-7C2D-AE45-0BC9-F2AA45254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E88BA-5B69-634D-C9FB-0D541725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617A8F-D16B-1023-60AD-69707DD8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1A267A-FCD1-FB99-BE38-880117B4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377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CCA01-9F13-4745-096D-C7B020CA0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BD222-E664-9935-1AAA-3DB2156F8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8ECCA8-F752-0134-7287-F416F2377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36821-40E5-C421-CA16-5634995A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F3CFA-D084-E1DB-3598-DF06EFAE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E9988D-2113-8F98-A089-C071FCCC9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953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71EFF-E9CB-0E3A-31BB-FD416931A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AE887A-0C96-8DF0-F686-B32ACA827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890952-4A34-38C8-D78C-E237B1EF7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4D6D55-B0E8-8C46-B397-D9DDA45E6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4FBA22-BF61-920D-64C4-83C2D3AEA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EE4996-825A-9BF1-FD6F-136996F2A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63B67B7-B86D-B1B7-9812-71FE13C3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1BD7BA-E6A9-205E-8486-24C87F55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336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28F68-E171-FEB9-8EDD-DBC9C0548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D0F73A-0DC1-32FC-35E6-2102F74E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1767C7-AD1E-EE88-B023-0A7C2242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1E9D8C-215C-40EA-F0DE-3467659E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785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D57425-E82B-232D-7E0F-E60A13CA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FF6A0D-D2CD-96B3-5A25-2D0358E9E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C63E7B-BC4E-0374-D245-9D510C2B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988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6115E-4CE6-BA8B-6D70-2FCFB18F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DD0397-C599-A5CD-A4A8-792FFED53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AFD7DB-E76A-5EBD-82A7-695806A66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0B0FF2-53F3-2533-B942-2F980895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1F3E6D-01E0-3B5F-CD5B-F70EDC30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805628-6FDC-6406-AA05-7C60F6F9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480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3AFE8-04F6-11E9-B6C5-2A96E1AA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CC0E16-0732-0C9C-627A-3AB25CDB3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384132-83BC-5CC2-2C27-AE2C350C4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6936C7-E9A4-8B0A-D541-BBEBC1AC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6292C7-4578-28D2-2A56-833B16258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7A547C-9F3B-A212-06AA-8D4F9EF0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2012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ECF73-9AC3-56FA-52CC-A12D251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554E16-DAD2-30F5-5F72-E0505ED78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47E67-558C-2AE7-8BF6-290AFFA68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9D232C-A7C8-F747-BBB3-2147BBF39122}" type="datetimeFigureOut">
              <a:rPr lang="ru-UA" smtClean="0"/>
              <a:t>16.02.2026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A34CB6-C464-A322-4296-487B4CE67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AD6A2-6EBF-C74B-980F-222735033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243737-FBBC-CE46-93F3-268CD848446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56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3A0B1F8-D7FA-37B7-6606-7B1BCFB7E8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" r="492"/>
          <a:stretch/>
        </p:blipFill>
        <p:spPr>
          <a:xfrm>
            <a:off x="0" y="-7216"/>
            <a:ext cx="12192000" cy="6872431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F0AA1F-9D6E-B47C-9475-891C68B8E5A9}"/>
              </a:ext>
            </a:extLst>
          </p:cNvPr>
          <p:cNvGrpSpPr/>
          <p:nvPr/>
        </p:nvGrpSpPr>
        <p:grpSpPr>
          <a:xfrm>
            <a:off x="540023" y="-322108"/>
            <a:ext cx="7698251" cy="7033631"/>
            <a:chOff x="411327" y="1511363"/>
            <a:chExt cx="2912073" cy="364121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799BD8E-4198-19F8-9908-9A42CB471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46759" y="1875931"/>
              <a:ext cx="3641210" cy="2912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F5786621-9799-EDB6-EA64-EBAF1402F3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928450" y="2406443"/>
              <a:ext cx="1937317" cy="18512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8CC9AD6-68AA-1726-3298-838B67E9E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8738" y="4340573"/>
            <a:ext cx="2553262" cy="2472654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457E79DD-26B3-BC0D-4739-48E29743D388}"/>
              </a:ext>
            </a:extLst>
          </p:cNvPr>
          <p:cNvSpPr/>
          <p:nvPr/>
        </p:nvSpPr>
        <p:spPr>
          <a:xfrm>
            <a:off x="1496318" y="5451105"/>
            <a:ext cx="6123682" cy="117165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23BFA-58DA-59D4-B9CA-EC53B1F3D23A}"/>
              </a:ext>
            </a:extLst>
          </p:cNvPr>
          <p:cNvSpPr txBox="1"/>
          <p:nvPr/>
        </p:nvSpPr>
        <p:spPr>
          <a:xfrm>
            <a:off x="1572102" y="5681092"/>
            <a:ext cx="609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Колібрі літають над галявиною тюльпанів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9ADFD90-C386-FDF3-0CF2-9AD0A0AEFA48}"/>
              </a:ext>
            </a:extLst>
          </p:cNvPr>
          <p:cNvGrpSpPr/>
          <p:nvPr/>
        </p:nvGrpSpPr>
        <p:grpSpPr>
          <a:xfrm>
            <a:off x="556702" y="-377970"/>
            <a:ext cx="7708799" cy="7305952"/>
            <a:chOff x="2734328" y="-534314"/>
            <a:chExt cx="3271453" cy="332489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33F8E7F0-2B18-6BC5-C887-423686272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2707607" y="-507593"/>
              <a:ext cx="3324896" cy="327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11C76CD-8195-8D47-5747-FA9FA64D9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3474676" y="306532"/>
              <a:ext cx="1862663" cy="16373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D0E338-8451-0589-25B9-61A0B7A6A97A}"/>
              </a:ext>
            </a:extLst>
          </p:cNvPr>
          <p:cNvSpPr txBox="1"/>
          <p:nvPr/>
        </p:nvSpPr>
        <p:spPr>
          <a:xfrm>
            <a:off x="1718922" y="5783150"/>
            <a:ext cx="5664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Еміль подарував Юлі кільце та лілії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B1453B5-9440-B807-50E8-D80878B3898D}"/>
              </a:ext>
            </a:extLst>
          </p:cNvPr>
          <p:cNvGrpSpPr/>
          <p:nvPr/>
        </p:nvGrpSpPr>
        <p:grpSpPr>
          <a:xfrm>
            <a:off x="526409" y="-314813"/>
            <a:ext cx="7698253" cy="7075250"/>
            <a:chOff x="203118" y="-1520292"/>
            <a:chExt cx="2970521" cy="342537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C8E6B71-373D-8933-04AA-770DB499F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-24307" y="-1292867"/>
              <a:ext cx="3425371" cy="2970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43ADF325-4FA2-22CA-C892-8328165DB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1004956" y="-677896"/>
              <a:ext cx="1583694" cy="16890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568DEDE-169D-66C0-AAE9-FEBD297586F1}"/>
              </a:ext>
            </a:extLst>
          </p:cNvPr>
          <p:cNvSpPr txBox="1"/>
          <p:nvPr/>
        </p:nvSpPr>
        <p:spPr>
          <a:xfrm>
            <a:off x="1428209" y="5608208"/>
            <a:ext cx="6383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Діти потрапили у країну солодощів, бачили багатого льодяників і карамелі 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B35E007-2011-99C9-4DFD-D9E46BDDF3E4}"/>
              </a:ext>
            </a:extLst>
          </p:cNvPr>
          <p:cNvGrpSpPr/>
          <p:nvPr/>
        </p:nvGrpSpPr>
        <p:grpSpPr>
          <a:xfrm>
            <a:off x="553636" y="-274303"/>
            <a:ext cx="7698253" cy="7041689"/>
            <a:chOff x="3332163" y="1700207"/>
            <a:chExt cx="3271454" cy="342537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687415F-4AD9-3967-7528-548C1E7206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3255204" y="1777166"/>
              <a:ext cx="3425372" cy="3271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634B8405-6685-B385-6300-F532F7998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>
              <a:off x="4010071" y="2572620"/>
              <a:ext cx="1916554" cy="1673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66972AF-A905-9778-7533-E936EEDB633B}"/>
              </a:ext>
            </a:extLst>
          </p:cNvPr>
          <p:cNvSpPr txBox="1"/>
          <p:nvPr/>
        </p:nvSpPr>
        <p:spPr>
          <a:xfrm>
            <a:off x="1684553" y="5783150"/>
            <a:ext cx="550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Віталій показує Юліану люк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D6653AA-A4E5-03F6-A7F3-22EB639C2D9A}"/>
              </a:ext>
            </a:extLst>
          </p:cNvPr>
          <p:cNvGrpSpPr/>
          <p:nvPr/>
        </p:nvGrpSpPr>
        <p:grpSpPr>
          <a:xfrm>
            <a:off x="540022" y="-200803"/>
            <a:ext cx="7708800" cy="6992624"/>
            <a:chOff x="5874810" y="-738647"/>
            <a:chExt cx="3276345" cy="34412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B0EDE85-82B8-7403-6EFE-57C2C5AF6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 rot="16200000">
              <a:off x="5792338" y="-656175"/>
              <a:ext cx="3441290" cy="3276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494A7AA-0D49-5CFC-8399-C428EB466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/>
          </p:blipFill>
          <p:spPr bwMode="auto">
            <a:xfrm>
              <a:off x="6731728" y="181956"/>
              <a:ext cx="1664264" cy="16642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20E6551-F20D-7D63-2DC4-744D8CDCE059}"/>
              </a:ext>
            </a:extLst>
          </p:cNvPr>
          <p:cNvSpPr txBox="1"/>
          <p:nvPr/>
        </p:nvSpPr>
        <p:spPr>
          <a:xfrm>
            <a:off x="1537733" y="5786652"/>
            <a:ext cx="6096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Емілія купила кислі ягоди та міркує, який лимонад краще приготувати</a:t>
            </a:r>
          </a:p>
        </p:txBody>
      </p:sp>
      <p:pic>
        <p:nvPicPr>
          <p:cNvPr id="15" name="Рисунок 14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2E5B084-0EA1-58F0-5DDD-779E2E4275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7216"/>
            <a:ext cx="1194068" cy="103371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F917C95-FDF2-3272-A4D4-4B57694B07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9658" y="682639"/>
            <a:ext cx="3093264" cy="315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9" grpId="0"/>
      <p:bldP spid="9" grpId="1"/>
      <p:bldP spid="11" grpId="0"/>
      <p:bldP spid="11" grpId="1"/>
      <p:bldP spid="1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8FCC825-AB28-4E90-B9A1-6D255F69BE87}"/>
</file>

<file path=customXml/itemProps2.xml><?xml version="1.0" encoding="utf-8"?>
<ds:datastoreItem xmlns:ds="http://schemas.openxmlformats.org/officeDocument/2006/customXml" ds:itemID="{74621FB1-3CB5-4514-8D65-5D7699D5B4AE}"/>
</file>

<file path=customXml/itemProps3.xml><?xml version="1.0" encoding="utf-8"?>
<ds:datastoreItem xmlns:ds="http://schemas.openxmlformats.org/officeDocument/2006/customXml" ds:itemID="{FBE4EBC2-FA86-461F-84B0-B8D4D57DC699}"/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38</Words>
  <Application>Microsoft Macintosh PowerPoint</Application>
  <PresentationFormat>Широкоэкранный</PresentationFormat>
  <Paragraphs>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5</cp:revision>
  <dcterms:created xsi:type="dcterms:W3CDTF">2026-02-11T18:30:40Z</dcterms:created>
  <dcterms:modified xsi:type="dcterms:W3CDTF">2026-02-16T12:38:24Z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