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0" y="-7216"/>
            <a:ext cx="12192000" cy="687243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540023" y="-322108"/>
            <a:ext cx="7698251" cy="7033631"/>
            <a:chOff x="411327" y="1511363"/>
            <a:chExt cx="2912073" cy="36412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46759" y="1875931"/>
              <a:ext cx="3641210" cy="291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928450" y="2406443"/>
              <a:ext cx="1937317" cy="18512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38" y="4340573"/>
            <a:ext cx="2553262" cy="247265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57E79DD-26B3-BC0D-4739-48E29743D388}"/>
              </a:ext>
            </a:extLst>
          </p:cNvPr>
          <p:cNvSpPr/>
          <p:nvPr/>
        </p:nvSpPr>
        <p:spPr>
          <a:xfrm>
            <a:off x="1473144" y="5540606"/>
            <a:ext cx="5918200" cy="9518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23BFA-58DA-59D4-B9CA-EC53B1F3D23A}"/>
              </a:ext>
            </a:extLst>
          </p:cNvPr>
          <p:cNvSpPr txBox="1"/>
          <p:nvPr/>
        </p:nvSpPr>
        <p:spPr>
          <a:xfrm>
            <a:off x="1614241" y="5576900"/>
            <a:ext cx="609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Колибри летают над поляной тюльпанов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523573" y="-458269"/>
            <a:ext cx="7708799" cy="7305952"/>
            <a:chOff x="2734328" y="-534314"/>
            <a:chExt cx="3271453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707607" y="-507593"/>
              <a:ext cx="3324896" cy="327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474676" y="306532"/>
              <a:ext cx="1862663" cy="1637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D0E338-8451-0589-25B9-61A0B7A6A97A}"/>
              </a:ext>
            </a:extLst>
          </p:cNvPr>
          <p:cNvSpPr txBox="1"/>
          <p:nvPr/>
        </p:nvSpPr>
        <p:spPr>
          <a:xfrm>
            <a:off x="1700958" y="5761565"/>
            <a:ext cx="566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Леня подарил Лене кольцо и лилии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550570" y="-349359"/>
            <a:ext cx="7698253" cy="7075250"/>
            <a:chOff x="82876" y="-577632"/>
            <a:chExt cx="2970521" cy="34253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144549" y="-350207"/>
              <a:ext cx="3425371" cy="297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817946" y="276245"/>
              <a:ext cx="1583694" cy="1689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68DEDE-169D-66C0-AAE9-FEBD297586F1}"/>
              </a:ext>
            </a:extLst>
          </p:cNvPr>
          <p:cNvSpPr txBox="1"/>
          <p:nvPr/>
        </p:nvSpPr>
        <p:spPr>
          <a:xfrm>
            <a:off x="1527897" y="5601041"/>
            <a:ext cx="589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Дети попали в страну сладостей, увидели много леденцов и карамели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513026" y="-287655"/>
            <a:ext cx="7698253" cy="7041689"/>
            <a:chOff x="3332163" y="1700207"/>
            <a:chExt cx="3271454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255204" y="1777166"/>
              <a:ext cx="3425372" cy="327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4010071" y="2572620"/>
              <a:ext cx="1916554" cy="1673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6972AF-A905-9778-7533-E936EEDB633B}"/>
              </a:ext>
            </a:extLst>
          </p:cNvPr>
          <p:cNvSpPr txBox="1"/>
          <p:nvPr/>
        </p:nvSpPr>
        <p:spPr>
          <a:xfrm>
            <a:off x="1512998" y="5822000"/>
            <a:ext cx="5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Папа показывет сыну Леше люк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D6653AA-A4E5-03F6-A7F3-22EB639C2D9A}"/>
              </a:ext>
            </a:extLst>
          </p:cNvPr>
          <p:cNvGrpSpPr/>
          <p:nvPr/>
        </p:nvGrpSpPr>
        <p:grpSpPr>
          <a:xfrm>
            <a:off x="573451" y="-229965"/>
            <a:ext cx="7708800" cy="6992624"/>
            <a:chOff x="5874810" y="-738647"/>
            <a:chExt cx="3276345" cy="3441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0EDE85-82B8-7403-6EFE-57C2C5AF6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5792338" y="-656175"/>
              <a:ext cx="3441290" cy="3276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494A7AA-0D49-5CFC-8399-C428EB466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6731728" y="181956"/>
              <a:ext cx="1664264" cy="1664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551-F20D-7D63-2DC4-744D8CDCE059}"/>
              </a:ext>
            </a:extLst>
          </p:cNvPr>
          <p:cNvSpPr txBox="1"/>
          <p:nvPr/>
        </p:nvSpPr>
        <p:spPr>
          <a:xfrm>
            <a:off x="1323743" y="5647234"/>
            <a:ext cx="609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Мама купила малину, клюкву, апельсин и думает какой лимонад приготовить</a:t>
            </a:r>
          </a:p>
        </p:txBody>
      </p:sp>
      <p:pic>
        <p:nvPicPr>
          <p:cNvPr id="15" name="Рисунок 1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E5B084-0EA1-58F0-5DDD-779E2E427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7216"/>
            <a:ext cx="1194068" cy="10337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917C95-FDF2-3272-A4D4-4B57694B0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9658" y="682639"/>
            <a:ext cx="3093264" cy="31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93168A7-B10F-45FB-B92B-A382507301BF}"/>
</file>

<file path=customXml/itemProps2.xml><?xml version="1.0" encoding="utf-8"?>
<ds:datastoreItem xmlns:ds="http://schemas.openxmlformats.org/officeDocument/2006/customXml" ds:itemID="{9C81CD4F-8B5C-4338-B61A-942EF2D40303}"/>
</file>

<file path=customXml/itemProps3.xml><?xml version="1.0" encoding="utf-8"?>
<ds:datastoreItem xmlns:ds="http://schemas.openxmlformats.org/officeDocument/2006/customXml" ds:itemID="{D8A90C8C-3B8F-4447-83AB-C0A349A1B931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40</Words>
  <Application>Microsoft Macintosh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2026-02-11T18:30:40Z</dcterms:created>
  <dcterms:modified xsi:type="dcterms:W3CDTF">2026-02-16T12:27:39Z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