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1800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DF8CC-C569-43F5-9967-B080095B5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E7684A-04C7-359A-5027-D9BC67F0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3A242-3102-9DF0-E729-AFB6C6BB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9B8FB-ADF1-B075-1948-F015B017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4A609-41D2-96EC-B6B4-C20379F1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8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EB068-9DD0-3691-5029-E02C70AA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246DEF-4F78-69F3-9E1B-07299D459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E5441-284C-F479-F058-FF1B59B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80DA9-CCC2-7DDD-B7D9-CEBD3BC9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F3283-DC67-D7BA-A297-94917321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7F7560-7315-F522-AB6D-EE6D8A705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C7071-1EAB-3AC9-EB57-0B3714AD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46A39-A933-CFDB-9FC2-B5B480A5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92DA6-E886-69DF-048E-FA225D12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B49BD-954E-4241-5873-912F549B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002AD-4B45-5BB9-830B-649CCAD7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3E7DE-832A-2C74-BC76-36AA55144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95100-0CCA-BEAE-735F-633435E6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7626E-D21F-CC5D-B8EF-67105FD7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6EC5E-F88B-9041-9BB8-647EB55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3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D8D3C-8663-9D78-2D53-79F3B114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F1E3F-2D23-333C-7FA4-BBB135FA7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44668-C7C6-3F1E-0BA3-627EAEC5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13AE8-994B-30BA-4298-F2E1EDA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184FD-A604-E7B1-EF89-C4A89FDE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EED-C418-3D5B-F567-DC73BCD4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36D61-F0AB-8DEE-E493-6147AD18E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C5D51-9AA2-562F-9407-DA8C5352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AFC7D-D285-430D-BC9B-81CF1FC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AC669-9901-8C8A-CF4E-51E2BAC3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E5653A-CCF3-2515-678D-36B815EB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F2DF8-7662-C98B-B2FF-EEA5A6C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681BF-E843-2F2D-69D1-23A32CCE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D13B5C-0DEF-8114-C945-7B8E35CB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4CAEE6-6F12-11E0-F23D-7C961A2EA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2242D7-762D-EFFE-DA17-2A648B188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9602C9-1F6C-E5D7-658F-1CB1166F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796677-A66A-C239-4413-5A7916C5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FCF62E-0A67-7B3E-210D-2266EC1D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2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EE376-40F3-E70F-2832-99E24A16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020205-8981-42D5-038E-9F7E492C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3B1FF7-2D03-88F5-3791-14E0E40E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D5E0ED-BB20-0732-ED02-0B9307C7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F62E68-0174-1158-5E06-40109D02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11847-5674-60E3-8E9B-DFA033EE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7E9523-EAB6-F70C-5FAC-A83DA306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2813-B4CA-8815-95D1-87AEDBCE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42461-3439-3EA7-C906-C81E00E7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481BE-1004-6351-E3D3-E1A211449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031C24-3706-2FE1-8DED-11B5143C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CB19B-5F8B-DBFF-3F6D-91EA6216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079470-EDB0-3736-02EE-D36C8AD2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1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BEA8-29B1-CC88-8E7F-95C6E0E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7C0A8C-EA1C-FDE9-5889-7D40A566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297244-C435-4C35-0D81-78EFFB41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9816E-C6A3-C94B-65AA-01815E12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FBF25-E6CA-4764-46AE-843A02B8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B2190-17E2-990A-6DD4-81DED6D1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2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699-7A0C-C24A-F6F2-3E35E629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8F0714-CDAB-6577-3B13-7DD08EBB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17A68-400A-77F4-C4EC-64E0D294A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4927A-D492-85EE-E68E-67B6F25F2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F5D70-53A8-B45E-BE1D-DB17E109C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7ACE0-A844-7546-13CC-9E100A14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E4558-BB8A-FB9D-4EBE-6FF07B6A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911600"/>
            <a:ext cx="2946400" cy="294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F80ECC-7466-2264-3A81-A5D4463C8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8381" cy="976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A8C69A-53F1-101B-8F5E-813EDB266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93" b="78809" l="8594" r="91504">
                        <a14:foregroundMark x1="34082" y1="25586" x2="37891" y2="26758"/>
                        <a14:foregroundMark x1="75098" y1="75391" x2="75488" y2="78613"/>
                        <a14:foregroundMark x1="25000" y1="75488" x2="23535" y2="78906"/>
                        <a14:foregroundMark x1="91504" y1="67715" x2="91504" y2="69434"/>
                        <a14:foregroundMark x1="69141" y1="25391" x2="71387" y2="25293"/>
                        <a14:foregroundMark x1="73047" y1="27441" x2="73102" y2="28769"/>
                        <a14:foregroundMark x1="73197" y1="42950" x2="73145" y2="43457"/>
                        <a14:backgroundMark x1="12402" y1="71680" x2="17285" y2="72266"/>
                        <a14:backgroundMark x1="34961" y1="72559" x2="39746" y2="72461"/>
                        <a14:backgroundMark x1="39746" y1="72461" x2="46289" y2="72559"/>
                        <a14:backgroundMark x1="81543" y1="71484" x2="86328" y2="72168"/>
                        <a14:backgroundMark x1="86523" y1="51855" x2="86328" y2="55371"/>
                        <a14:backgroundMark x1="66699" y1="56348" x2="63867" y2="56738"/>
                        <a14:backgroundMark x1="42383" y1="56543" x2="37598" y2="56738"/>
                        <a14:backgroundMark x1="37598" y1="56738" x2="37598" y2="56738"/>
                        <a14:backgroundMark x1="18359" y1="48633" x2="18750" y2="48730"/>
                        <a14:backgroundMark x1="28027" y1="48926" x2="28027" y2="48926"/>
                        <a14:backgroundMark x1="28516" y1="38477" x2="28516" y2="38477"/>
                        <a14:backgroundMark x1="24707" y1="40820" x2="24707" y2="40820"/>
                        <a14:backgroundMark x1="28613" y1="48438" x2="28613" y2="49316"/>
                        <a14:backgroundMark x1="16406" y1="60840" x2="12891" y2="64160"/>
                        <a14:backgroundMark x1="90332" y1="64746" x2="92285" y2="67188"/>
                        <a14:backgroundMark x1="8691" y1="67773" x2="8887" y2="68848"/>
                        <a14:backgroundMark x1="8398" y1="68848" x2="8594" y2="69727"/>
                        <a14:backgroundMark x1="74278" y1="34532" x2="74034" y2="39700"/>
                        <a14:backgroundMark x1="94531" y1="86035" x2="94531" y2="86035"/>
                        <a14:backgroundMark x1="74512" y1="28711" x2="75098" y2="42871"/>
                        <a14:backgroundMark x1="74414" y1="33594" x2="74121" y2="4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2" b="17082"/>
          <a:stretch>
            <a:fillRect/>
          </a:stretch>
        </p:blipFill>
        <p:spPr>
          <a:xfrm>
            <a:off x="-923956" y="-44491"/>
            <a:ext cx="11181857" cy="6968067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1E4F921-952F-24AD-26A2-F44DAD8AA91A}"/>
              </a:ext>
            </a:extLst>
          </p:cNvPr>
          <p:cNvGrpSpPr/>
          <p:nvPr/>
        </p:nvGrpSpPr>
        <p:grpSpPr>
          <a:xfrm>
            <a:off x="2258459" y="275430"/>
            <a:ext cx="18284767" cy="13008462"/>
            <a:chOff x="-8880485" y="-4933755"/>
            <a:chExt cx="16945225" cy="1107294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1A6AF3-50BC-47A1-CB99-F751E9EC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9" t="15275" r="9626" b="15683"/>
            <a:stretch>
              <a:fillRect/>
            </a:stretch>
          </p:blipFill>
          <p:spPr>
            <a:xfrm>
              <a:off x="-8880485" y="-4933755"/>
              <a:ext cx="4876475" cy="41440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8765F9-51EC-E7EC-4127-7C6979E0193E}"/>
                </a:ext>
              </a:extLst>
            </p:cNvPr>
            <p:cNvSpPr txBox="1"/>
            <p:nvPr/>
          </p:nvSpPr>
          <p:spPr>
            <a:xfrm>
              <a:off x="2449142" y="5641427"/>
              <a:ext cx="5615598" cy="497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5AB4524-33FC-A3A3-183E-4A229487F9D3}"/>
              </a:ext>
            </a:extLst>
          </p:cNvPr>
          <p:cNvGrpSpPr/>
          <p:nvPr/>
        </p:nvGrpSpPr>
        <p:grpSpPr>
          <a:xfrm>
            <a:off x="2275806" y="319225"/>
            <a:ext cx="5172632" cy="4793133"/>
            <a:chOff x="-4907048" y="-6466419"/>
            <a:chExt cx="6609138" cy="578496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986EC5-9540-D953-0766-07D90B6A7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7" t="15516" r="10561" b="15175"/>
            <a:stretch>
              <a:fillRect/>
            </a:stretch>
          </p:blipFill>
          <p:spPr>
            <a:xfrm>
              <a:off x="-4907048" y="-6466419"/>
              <a:ext cx="6609138" cy="57849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4CD4B-935D-DF49-970B-E5A26DD73C4B}"/>
                </a:ext>
              </a:extLst>
            </p:cNvPr>
            <p:cNvSpPr txBox="1"/>
            <p:nvPr/>
          </p:nvSpPr>
          <p:spPr>
            <a:xfrm>
              <a:off x="-4260629" y="-1291468"/>
              <a:ext cx="5381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F4A3FAE-D190-6B4B-B90D-0599295EAAEF}"/>
              </a:ext>
            </a:extLst>
          </p:cNvPr>
          <p:cNvGrpSpPr/>
          <p:nvPr/>
        </p:nvGrpSpPr>
        <p:grpSpPr>
          <a:xfrm>
            <a:off x="1781721" y="242440"/>
            <a:ext cx="5527664" cy="12869319"/>
            <a:chOff x="4038643" y="-5496061"/>
            <a:chExt cx="5039419" cy="1221220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8B925FA-74CA-DE7F-2A33-A96DA305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8" t="17593" r="16949" b="18013"/>
            <a:stretch>
              <a:fillRect/>
            </a:stretch>
          </p:blipFill>
          <p:spPr>
            <a:xfrm>
              <a:off x="4686222" y="-5496061"/>
              <a:ext cx="4391840" cy="47631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7EA1CD-181B-932D-777D-52DE446A86CE}"/>
                </a:ext>
              </a:extLst>
            </p:cNvPr>
            <p:cNvSpPr txBox="1"/>
            <p:nvPr/>
          </p:nvSpPr>
          <p:spPr>
            <a:xfrm>
              <a:off x="4038643" y="6219643"/>
              <a:ext cx="4269500" cy="49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C6F6694-A0A5-6E3D-A1FE-3119FA4EF3A8}"/>
              </a:ext>
            </a:extLst>
          </p:cNvPr>
          <p:cNvGrpSpPr/>
          <p:nvPr/>
        </p:nvGrpSpPr>
        <p:grpSpPr>
          <a:xfrm>
            <a:off x="-197870" y="240630"/>
            <a:ext cx="10131411" cy="6771925"/>
            <a:chOff x="2191895" y="1409498"/>
            <a:chExt cx="5980155" cy="404127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9B8350-C2E0-FDE9-DBB8-7E8F6EE5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3" t="20187" r="25604" b="27196"/>
            <a:stretch>
              <a:fillRect/>
            </a:stretch>
          </p:blipFill>
          <p:spPr>
            <a:xfrm>
              <a:off x="3840906" y="1409498"/>
              <a:ext cx="2647112" cy="29626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00389B-E226-CFA2-B9AB-6243117A9673}"/>
                </a:ext>
              </a:extLst>
            </p:cNvPr>
            <p:cNvSpPr txBox="1"/>
            <p:nvPr/>
          </p:nvSpPr>
          <p:spPr>
            <a:xfrm>
              <a:off x="2191895" y="4927557"/>
              <a:ext cx="5980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/>
                <a:t>.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0B70CC1-C719-1B30-898D-57AA28BDCDD4}"/>
              </a:ext>
            </a:extLst>
          </p:cNvPr>
          <p:cNvGrpSpPr/>
          <p:nvPr/>
        </p:nvGrpSpPr>
        <p:grpSpPr>
          <a:xfrm>
            <a:off x="2365130" y="290429"/>
            <a:ext cx="11542139" cy="10664115"/>
            <a:chOff x="-3512274" y="-4335990"/>
            <a:chExt cx="11542139" cy="1066411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4EC76A3-674E-9E5A-865A-AB7AD616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9" t="14286" r="15228" b="14764"/>
            <a:stretch>
              <a:fillRect/>
            </a:stretch>
          </p:blipFill>
          <p:spPr>
            <a:xfrm>
              <a:off x="-3512274" y="-4335990"/>
              <a:ext cx="4987811" cy="50009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B5536E-2166-479E-D415-2DA6BBC21261}"/>
                </a:ext>
              </a:extLst>
            </p:cNvPr>
            <p:cNvSpPr txBox="1"/>
            <p:nvPr/>
          </p:nvSpPr>
          <p:spPr>
            <a:xfrm>
              <a:off x="2848265" y="5743350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2AE2FFA-494F-8A9A-DF1D-5C2311C805DE}"/>
              </a:ext>
            </a:extLst>
          </p:cNvPr>
          <p:cNvGrpSpPr/>
          <p:nvPr/>
        </p:nvGrpSpPr>
        <p:grpSpPr>
          <a:xfrm>
            <a:off x="-5570299" y="301972"/>
            <a:ext cx="12932661" cy="5822702"/>
            <a:chOff x="2667312" y="225427"/>
            <a:chExt cx="12932661" cy="582270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37B2E6-2A55-6196-F293-DADD226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6" t="16264" r="15656" b="16512"/>
            <a:stretch>
              <a:fillRect/>
            </a:stretch>
          </p:blipFill>
          <p:spPr>
            <a:xfrm>
              <a:off x="10681188" y="225427"/>
              <a:ext cx="4918785" cy="4922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1C1481-ED6F-9C97-8267-C7C305C917A0}"/>
                </a:ext>
              </a:extLst>
            </p:cNvPr>
            <p:cNvSpPr txBox="1"/>
            <p:nvPr/>
          </p:nvSpPr>
          <p:spPr>
            <a:xfrm>
              <a:off x="2667312" y="5524909"/>
              <a:ext cx="5274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09174E5-1A18-44DD-7407-FEA7D1F6EB3F}"/>
              </a:ext>
            </a:extLst>
          </p:cNvPr>
          <p:cNvGrpSpPr/>
          <p:nvPr/>
        </p:nvGrpSpPr>
        <p:grpSpPr>
          <a:xfrm>
            <a:off x="2256343" y="265750"/>
            <a:ext cx="5528462" cy="4846608"/>
            <a:chOff x="1498231" y="475947"/>
            <a:chExt cx="6588499" cy="572454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BBAEA3-D8EA-973C-F628-F00D64CB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5" t="14856" r="9994" b="16022"/>
            <a:stretch>
              <a:fillRect/>
            </a:stretch>
          </p:blipFill>
          <p:spPr>
            <a:xfrm>
              <a:off x="1498231" y="475947"/>
              <a:ext cx="6588499" cy="5705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1E7E45-6790-C2E3-D26C-35D4D1B02AEF}"/>
                </a:ext>
              </a:extLst>
            </p:cNvPr>
            <p:cNvSpPr txBox="1"/>
            <p:nvPr/>
          </p:nvSpPr>
          <p:spPr>
            <a:xfrm>
              <a:off x="2176013" y="5615712"/>
              <a:ext cx="5564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410369B-6C58-A872-209B-90C768058276}"/>
              </a:ext>
            </a:extLst>
          </p:cNvPr>
          <p:cNvGrpSpPr/>
          <p:nvPr/>
        </p:nvGrpSpPr>
        <p:grpSpPr>
          <a:xfrm>
            <a:off x="2554945" y="-400515"/>
            <a:ext cx="11436333" cy="5683473"/>
            <a:chOff x="-3018377" y="5559007"/>
            <a:chExt cx="11436333" cy="5683473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EC870C2-4925-3FC0-7475-08D81C41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3" t="12202" r="11605" b="11586"/>
            <a:stretch>
              <a:fillRect/>
            </a:stretch>
          </p:blipFill>
          <p:spPr>
            <a:xfrm>
              <a:off x="-3018377" y="6144760"/>
              <a:ext cx="5117137" cy="5097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A2927F-6996-52E6-9030-5603842F5511}"/>
                </a:ext>
              </a:extLst>
            </p:cNvPr>
            <p:cNvSpPr txBox="1"/>
            <p:nvPr/>
          </p:nvSpPr>
          <p:spPr>
            <a:xfrm>
              <a:off x="2167685" y="5559007"/>
              <a:ext cx="6250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8D54AD-69B0-DEA3-0592-924BBAA496A6}"/>
              </a:ext>
            </a:extLst>
          </p:cNvPr>
          <p:cNvGrpSpPr/>
          <p:nvPr/>
        </p:nvGrpSpPr>
        <p:grpSpPr>
          <a:xfrm>
            <a:off x="2296039" y="313422"/>
            <a:ext cx="5686635" cy="4839063"/>
            <a:chOff x="1945427" y="473897"/>
            <a:chExt cx="6330359" cy="5370772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4155679-0B73-D72B-BA54-FBFF1C14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8" t="15306" r="10174" b="16381"/>
            <a:stretch>
              <a:fillRect/>
            </a:stretch>
          </p:blipFill>
          <p:spPr>
            <a:xfrm>
              <a:off x="1945427" y="473897"/>
              <a:ext cx="6330359" cy="53707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3AE70A-2DCF-80A0-CEED-8F7802AEF715}"/>
                </a:ext>
              </a:extLst>
            </p:cNvPr>
            <p:cNvSpPr txBox="1"/>
            <p:nvPr/>
          </p:nvSpPr>
          <p:spPr>
            <a:xfrm>
              <a:off x="2425523" y="4767113"/>
              <a:ext cx="5321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7F14EB9-70D8-5E1C-F961-FDCD70C19A5D}"/>
              </a:ext>
            </a:extLst>
          </p:cNvPr>
          <p:cNvGrpSpPr/>
          <p:nvPr/>
        </p:nvGrpSpPr>
        <p:grpSpPr>
          <a:xfrm>
            <a:off x="2275806" y="257482"/>
            <a:ext cx="5686636" cy="4919225"/>
            <a:chOff x="2593991" y="1229267"/>
            <a:chExt cx="5713429" cy="494378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900BB4B-5C93-8D15-37D0-9E8882C2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7" t="15787" r="10301" b="15429"/>
            <a:stretch>
              <a:fillRect/>
            </a:stretch>
          </p:blipFill>
          <p:spPr>
            <a:xfrm>
              <a:off x="2593991" y="1229267"/>
              <a:ext cx="5713429" cy="49437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241835-EF9B-4308-4C3C-B949E21FD929}"/>
                </a:ext>
              </a:extLst>
            </p:cNvPr>
            <p:cNvSpPr txBox="1"/>
            <p:nvPr/>
          </p:nvSpPr>
          <p:spPr>
            <a:xfrm>
              <a:off x="2628797" y="5608559"/>
              <a:ext cx="5678623" cy="524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50E52A-3252-FF1F-EAC2-E0DF7C90E1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13" y="1204328"/>
            <a:ext cx="2826275" cy="289993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A103842-EBDF-4C5C-F1BA-7E5FE1EB2B1A}"/>
              </a:ext>
            </a:extLst>
          </p:cNvPr>
          <p:cNvSpPr/>
          <p:nvPr/>
        </p:nvSpPr>
        <p:spPr>
          <a:xfrm>
            <a:off x="2093293" y="5403442"/>
            <a:ext cx="1669683" cy="12121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Хто?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B03DF98-B6AE-3517-21D8-F3D4470D79F8}"/>
              </a:ext>
            </a:extLst>
          </p:cNvPr>
          <p:cNvSpPr/>
          <p:nvPr/>
        </p:nvSpPr>
        <p:spPr>
          <a:xfrm>
            <a:off x="4199877" y="5405334"/>
            <a:ext cx="1669683" cy="11916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Що зробив?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3F5665C-529E-20B7-E1CF-9C0BBC3334D5}"/>
              </a:ext>
            </a:extLst>
          </p:cNvPr>
          <p:cNvSpPr/>
          <p:nvPr/>
        </p:nvSpPr>
        <p:spPr>
          <a:xfrm>
            <a:off x="6306461" y="5436591"/>
            <a:ext cx="1669683" cy="12121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Що? Де? Куди?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4234475-A023-4EE5-9A06-6B0BAFCD080A}"/>
</file>

<file path=customXml/itemProps2.xml><?xml version="1.0" encoding="utf-8"?>
<ds:datastoreItem xmlns:ds="http://schemas.openxmlformats.org/officeDocument/2006/customXml" ds:itemID="{AE64CADF-7B57-49C2-AA7F-D2E23F45BF0C}"/>
</file>

<file path=customXml/itemProps3.xml><?xml version="1.0" encoding="utf-8"?>
<ds:datastoreItem xmlns:ds="http://schemas.openxmlformats.org/officeDocument/2006/customXml" ds:itemID="{0235CDE5-A175-4AF9-8217-711C4FD158F0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2026-02-11T10:25:04Z</dcterms:created>
  <dcterms:modified xsi:type="dcterms:W3CDTF">2026-02-16T01:16:20Z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