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A410A4-E08C-18CB-C4DB-434EB6FEA6AE}" v="1" dt="2026-02-19T20:28:46.9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11A410A4-E08C-18CB-C4DB-434EB6FEA6AE}"/>
    <pc:docChg chg="modSld">
      <pc:chgData name="somovaasya3" userId="S::somovaasya3_gmail.com#ext#@slideedu.onmicrosoft.com::05b36399-d501-4a7b-87fd-615099445ab5" providerId="AD" clId="Web-{11A410A4-E08C-18CB-C4DB-434EB6FEA6AE}" dt="2026-02-19T20:28:46.990" v="0" actId="20577"/>
      <pc:docMkLst>
        <pc:docMk/>
      </pc:docMkLst>
      <pc:sldChg chg="modSp">
        <pc:chgData name="somovaasya3" userId="S::somovaasya3_gmail.com#ext#@slideedu.onmicrosoft.com::05b36399-d501-4a7b-87fd-615099445ab5" providerId="AD" clId="Web-{11A410A4-E08C-18CB-C4DB-434EB6FEA6AE}" dt="2026-02-19T20:28:46.990" v="0" actId="20577"/>
        <pc:sldMkLst>
          <pc:docMk/>
          <pc:sldMk cId="4088433128" sldId="256"/>
        </pc:sldMkLst>
        <pc:spChg chg="mod">
          <ac:chgData name="somovaasya3" userId="S::somovaasya3_gmail.com#ext#@slideedu.onmicrosoft.com::05b36399-d501-4a7b-87fd-615099445ab5" providerId="AD" clId="Web-{11A410A4-E08C-18CB-C4DB-434EB6FEA6AE}" dt="2026-02-19T20:28:46.990" v="0" actId="20577"/>
          <ac:spMkLst>
            <pc:docMk/>
            <pc:sldMk cId="4088433128" sldId="256"/>
            <ac:spMk id="4" creationId="{5A1F4F75-8C30-B03A-765C-7103E4CC520C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EDF8CC-C569-43F5-9967-B080095B5F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7E7684A-04C7-359A-5027-D9BC67F079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A3A242-3102-9DF0-E729-AFB6C6BB4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943F-DF20-4D81-A138-820BD54C3B89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49B8FB-ADF1-B075-1948-F015B017A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A4A609-41D2-96EC-B6B4-C20379F1A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56E0-B316-432E-9036-C10CC81CF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689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7EB068-9DD0-3691-5029-E02C70AAA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F246DEF-4F78-69F3-9E1B-07299D4596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1E5441-284C-F479-F058-FF1B59BDF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943F-DF20-4D81-A138-820BD54C3B89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B80DA9-CCC2-7DDD-B7D9-CEBD3BC9D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DF3283-DC67-D7BA-A297-949173218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56E0-B316-432E-9036-C10CC81CF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696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7F7560-7315-F522-AB6D-EE6D8A7056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ACC7071-1EAB-3AC9-EB57-0B3714ADC9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246A39-A933-CFDB-9FC2-B5B480A54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943F-DF20-4D81-A138-820BD54C3B89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E92DA6-E886-69DF-048E-FA225D128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7B49BD-954E-4241-5873-912F549B8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56E0-B316-432E-9036-C10CC81CF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9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8002AD-4B45-5BB9-830B-649CCAD72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23E7DE-832A-2C74-BC76-36AA55144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095100-0CCA-BEAE-735F-633435E65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943F-DF20-4D81-A138-820BD54C3B89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07626E-D21F-CC5D-B8EF-67105FD71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A6EC5E-F88B-9041-9BB8-647EB5518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56E0-B316-432E-9036-C10CC81CF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039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DD8D3C-8663-9D78-2D53-79F3B1148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BF1E3F-2D23-333C-7FA4-BBB135FA77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D44668-C7C6-3F1E-0BA3-627EAEC51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943F-DF20-4D81-A138-820BD54C3B89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C13AE8-994B-30BA-4298-F2E1EDA3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F184FD-A604-E7B1-EF89-C4A89FDE5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56E0-B316-432E-9036-C10CC81CF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235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BD9EED-C418-3D5B-F567-DC73BCD40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936D61-F0AB-8DEE-E493-6147AD18E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B2C5D51-9AA2-562F-9407-DA8C53523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CAAFC7D-D285-430D-BC9B-81CF1FCB9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943F-DF20-4D81-A138-820BD54C3B89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2AC669-9901-8C8A-CF4E-51E2BAC30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FE5653A-CCF3-2515-678D-36B815EB3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56E0-B316-432E-9036-C10CC81CF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863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EF2DF8-7662-C98B-B2FF-EEA5A6CFA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681BF-E843-2F2D-69D1-23A32CCE2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D13B5C-0DEF-8114-C945-7B8E35CB8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94CAEE6-6F12-11E0-F23D-7C961A2EA7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B2242D7-762D-EFFE-DA17-2A648B188C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B9602C9-1F6C-E5D7-658F-1CB1166FD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943F-DF20-4D81-A138-820BD54C3B89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C796677-A66A-C239-4413-5A7916C57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5FCF62E-0A67-7B3E-210D-2266EC1DC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56E0-B316-432E-9036-C10CC81CF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423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EE376-40F3-E70F-2832-99E24A16D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A020205-8981-42D5-038E-9F7E492C8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943F-DF20-4D81-A138-820BD54C3B89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A3B1FF7-2D03-88F5-3791-14E0E40E0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FD5E0ED-BB20-0732-ED02-0B9307C77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56E0-B316-432E-9036-C10CC81CF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43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CF62E68-0174-1158-5E06-40109D024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943F-DF20-4D81-A138-820BD54C3B89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A111847-5674-60E3-8E9B-DFA033EE9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17E9523-EAB6-F70C-5FAC-A83DA306C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56E0-B316-432E-9036-C10CC81CF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73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322813-B4CA-8815-95D1-87AEDBCE1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442461-3439-3EA7-C906-C81E00E7B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D6481BE-1004-6351-E3D3-E1A211449A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E031C24-3706-2FE1-8DED-11B5143C2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943F-DF20-4D81-A138-820BD54C3B89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8CB19B-5F8B-DBFF-3F6D-91EA62161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079470-EDB0-3736-02EE-D36C8AD22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56E0-B316-432E-9036-C10CC81CF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410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5BEA8-29B1-CC88-8E7F-95C6E0EE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7C0A8C-EA1C-FDE9-5889-7D40A566AB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297244-C435-4C35-0D81-78EFFB4135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A9816E-C6A3-C94B-65AA-01815E12C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943F-DF20-4D81-A138-820BD54C3B89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6FBF25-E6CA-4764-46AE-843A02B85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0B2190-17E2-990A-6DD4-81DED6D14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56E0-B316-432E-9036-C10CC81CF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028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36B699-7A0C-C24A-F6F2-3E35E6294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8F0714-CDAB-6577-3B13-7DD08EBB6F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017A68-400A-77F4-C4EC-64E0D294A9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F943F-DF20-4D81-A138-820BD54C3B89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C4927A-D492-85EE-E68E-67B6F25F27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7F5D70-53A8-B45E-BE1D-DB17E109C9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C56E0-B316-432E-9036-C10CC81CF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63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87ACE0-A844-7546-13CC-9E100A14FD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4117" cy="69680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6E4558-BB8A-FB9D-4EBE-6FF07B6AF1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00" y="3911600"/>
            <a:ext cx="2946400" cy="29464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8F80ECC-7466-2264-3A81-A5D4463C8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128381" cy="97644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7A8C69A-53F1-101B-8F5E-813EDB266A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684" b="80859" l="10645" r="92676">
                        <a14:foregroundMark x1="30176" y1="25684" x2="35938" y2="30957"/>
                        <a14:foregroundMark x1="92606" y1="70215" x2="92773" y2="70898"/>
                        <a14:foregroundMark x1="91699" y1="66504" x2="92439" y2="69531"/>
                        <a14:foregroundMark x1="73730" y1="79199" x2="77283" y2="79331"/>
                        <a14:foregroundMark x1="22070" y1="76758" x2="25000" y2="80957"/>
                        <a14:foregroundMark x1="14160" y1="65820" x2="10645" y2="68945"/>
                        <a14:backgroundMark x1="31348" y1="72852" x2="41016" y2="72852"/>
                        <a14:backgroundMark x1="85352" y1="71973" x2="89746" y2="71973"/>
                        <a14:backgroundMark x1="15234" y1="72461" x2="13770" y2="72461"/>
                        <a14:backgroundMark x1="21680" y1="76563" x2="21680" y2="78809"/>
                        <a14:backgroundMark x1="79004" y1="77930" x2="79590" y2="79688"/>
                        <a14:backgroundMark x1="19238" y1="49316" x2="20996" y2="48535"/>
                        <a14:backgroundMark x1="28223" y1="49316" x2="28516" y2="48438"/>
                        <a14:backgroundMark x1="28906" y1="38867" x2="28711" y2="38184"/>
                        <a14:backgroundMark x1="86914" y1="52246" x2="86914" y2="55273"/>
                        <a14:backgroundMark x1="94141" y1="69531" x2="94141" y2="70215"/>
                        <a14:backgroundMark x1="93652" y1="69531" x2="92969" y2="67773"/>
                        <a14:backgroundMark x1="89941" y1="64355" x2="91699" y2="66309"/>
                        <a14:backgroundMark x1="74121" y1="37500" x2="74805" y2="39746"/>
                        <a14:backgroundMark x1="74316" y1="30078" x2="75000" y2="35059"/>
                        <a14:backgroundMark x1="75000" y1="35059" x2="75000" y2="35059"/>
                        <a14:backgroundMark x1="16602" y1="43945" x2="16602" y2="43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70" t="22947" b="16562"/>
          <a:stretch>
            <a:fillRect/>
          </a:stretch>
        </p:blipFill>
        <p:spPr>
          <a:xfrm>
            <a:off x="73053" y="102392"/>
            <a:ext cx="9987660" cy="6550523"/>
          </a:xfrm>
          <a:prstGeom prst="rect">
            <a:avLst/>
          </a:prstGeom>
          <a:effectLst>
            <a:glow rad="228600">
              <a:schemeClr val="bg1"/>
            </a:glow>
          </a:effectLst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21E4F921-952F-24AD-26A2-F44DAD8AA91A}"/>
              </a:ext>
            </a:extLst>
          </p:cNvPr>
          <p:cNvGrpSpPr/>
          <p:nvPr/>
        </p:nvGrpSpPr>
        <p:grpSpPr>
          <a:xfrm>
            <a:off x="2599434" y="509461"/>
            <a:ext cx="4407236" cy="4222134"/>
            <a:chOff x="2063504" y="380999"/>
            <a:chExt cx="5381848" cy="5440121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A01A6AF3-50BC-47A1-CB99-F751E9ECB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17" t="10370" r="10907" b="10617"/>
            <a:stretch>
              <a:fillRect/>
            </a:stretch>
          </p:blipFill>
          <p:spPr>
            <a:xfrm>
              <a:off x="2063504" y="380999"/>
              <a:ext cx="5381848" cy="541866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78765F9-51EC-E7EC-4127-7C6979E0193E}"/>
                </a:ext>
              </a:extLst>
            </p:cNvPr>
            <p:cNvSpPr txBox="1"/>
            <p:nvPr/>
          </p:nvSpPr>
          <p:spPr>
            <a:xfrm>
              <a:off x="2729318" y="5236345"/>
              <a:ext cx="43149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25AB4524-33FC-A3A3-183E-4A229487F9D3}"/>
              </a:ext>
            </a:extLst>
          </p:cNvPr>
          <p:cNvGrpSpPr/>
          <p:nvPr/>
        </p:nvGrpSpPr>
        <p:grpSpPr>
          <a:xfrm>
            <a:off x="2631892" y="437868"/>
            <a:ext cx="4409352" cy="4271955"/>
            <a:chOff x="2063504" y="380998"/>
            <a:chExt cx="5514212" cy="5440122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36986EC5-9540-D953-0766-07D90B6A7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17" t="10617" r="10907" b="10370"/>
            <a:stretch>
              <a:fillRect/>
            </a:stretch>
          </p:blipFill>
          <p:spPr>
            <a:xfrm>
              <a:off x="2063504" y="380998"/>
              <a:ext cx="5381848" cy="541866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E4CD4B-935D-DF49-970B-E5A26DD73C4B}"/>
                </a:ext>
              </a:extLst>
            </p:cNvPr>
            <p:cNvSpPr txBox="1"/>
            <p:nvPr/>
          </p:nvSpPr>
          <p:spPr>
            <a:xfrm>
              <a:off x="2195868" y="5236345"/>
              <a:ext cx="53818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1F4A3FAE-D190-6B4B-B90D-0599295EAAEF}"/>
              </a:ext>
            </a:extLst>
          </p:cNvPr>
          <p:cNvGrpSpPr/>
          <p:nvPr/>
        </p:nvGrpSpPr>
        <p:grpSpPr>
          <a:xfrm>
            <a:off x="2726098" y="366074"/>
            <a:ext cx="4244937" cy="4310116"/>
            <a:chOff x="2063504" y="380998"/>
            <a:chExt cx="5407639" cy="5400331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78B925FA-74CA-DE7F-2A33-A96DA3051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79" t="15589" r="15417" b="15589"/>
            <a:stretch>
              <a:fillRect/>
            </a:stretch>
          </p:blipFill>
          <p:spPr>
            <a:xfrm>
              <a:off x="2063504" y="380998"/>
              <a:ext cx="5399042" cy="539269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B7EA1CD-181B-932D-777D-52DE446A86CE}"/>
                </a:ext>
              </a:extLst>
            </p:cNvPr>
            <p:cNvSpPr txBox="1"/>
            <p:nvPr/>
          </p:nvSpPr>
          <p:spPr>
            <a:xfrm>
              <a:off x="2087179" y="5258109"/>
              <a:ext cx="538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1C6F6694-A0A5-6E3D-A1FE-3119FA4EF3A8}"/>
              </a:ext>
            </a:extLst>
          </p:cNvPr>
          <p:cNvGrpSpPr/>
          <p:nvPr/>
        </p:nvGrpSpPr>
        <p:grpSpPr>
          <a:xfrm>
            <a:off x="2613591" y="256971"/>
            <a:ext cx="4758031" cy="4461789"/>
            <a:chOff x="2059271" y="388606"/>
            <a:chExt cx="5752755" cy="5401293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99B8350-C2E0-FDE9-DBB8-7E8F6EE5E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05" t="11852" r="12222" b="11638"/>
            <a:stretch>
              <a:fillRect/>
            </a:stretch>
          </p:blipFill>
          <p:spPr>
            <a:xfrm>
              <a:off x="2059271" y="388606"/>
              <a:ext cx="5377483" cy="540129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900389B-E226-CFA2-B9AB-6243117A9673}"/>
                </a:ext>
              </a:extLst>
            </p:cNvPr>
            <p:cNvSpPr txBox="1"/>
            <p:nvPr/>
          </p:nvSpPr>
          <p:spPr>
            <a:xfrm>
              <a:off x="2579626" y="5222498"/>
              <a:ext cx="5232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00B70CC1-C719-1B30-898D-57AA28BDCDD4}"/>
              </a:ext>
            </a:extLst>
          </p:cNvPr>
          <p:cNvGrpSpPr/>
          <p:nvPr/>
        </p:nvGrpSpPr>
        <p:grpSpPr>
          <a:xfrm>
            <a:off x="2613591" y="320183"/>
            <a:ext cx="4515689" cy="4417692"/>
            <a:chOff x="2049373" y="416157"/>
            <a:chExt cx="5579317" cy="5434336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C4EC76A3-674E-9E5A-865A-AB7AD6165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6" t="5242" r="5560" b="7037"/>
            <a:stretch>
              <a:fillRect/>
            </a:stretch>
          </p:blipFill>
          <p:spPr>
            <a:xfrm>
              <a:off x="2049373" y="416157"/>
              <a:ext cx="5395979" cy="539269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9B5536E-2166-479E-D415-2DA6BBC21261}"/>
                </a:ext>
              </a:extLst>
            </p:cNvPr>
            <p:cNvSpPr txBox="1"/>
            <p:nvPr/>
          </p:nvSpPr>
          <p:spPr>
            <a:xfrm>
              <a:off x="2447090" y="5265718"/>
              <a:ext cx="5181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F2AE2FFA-494F-8A9A-DF1D-5C2311C805DE}"/>
              </a:ext>
            </a:extLst>
          </p:cNvPr>
          <p:cNvGrpSpPr/>
          <p:nvPr/>
        </p:nvGrpSpPr>
        <p:grpSpPr>
          <a:xfrm>
            <a:off x="2541070" y="320183"/>
            <a:ext cx="4498508" cy="4522239"/>
            <a:chOff x="2082899" y="401240"/>
            <a:chExt cx="5358088" cy="5404440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1D37B2E6-2A55-6196-F293-DADD226AA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92" t="13086" r="12914" b="11780"/>
            <a:stretch>
              <a:fillRect/>
            </a:stretch>
          </p:blipFill>
          <p:spPr>
            <a:xfrm>
              <a:off x="2082899" y="401240"/>
              <a:ext cx="5324589" cy="537032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01C1481-ED6F-9C97-8267-C7C305C917A0}"/>
                </a:ext>
              </a:extLst>
            </p:cNvPr>
            <p:cNvSpPr txBox="1"/>
            <p:nvPr/>
          </p:nvSpPr>
          <p:spPr>
            <a:xfrm>
              <a:off x="2166120" y="5282460"/>
              <a:ext cx="52748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309174E5-1A18-44DD-7407-FEA7D1F6EB3F}"/>
              </a:ext>
            </a:extLst>
          </p:cNvPr>
          <p:cNvGrpSpPr/>
          <p:nvPr/>
        </p:nvGrpSpPr>
        <p:grpSpPr>
          <a:xfrm>
            <a:off x="1883444" y="273186"/>
            <a:ext cx="6142960" cy="5399481"/>
            <a:chOff x="2283978" y="1205456"/>
            <a:chExt cx="5104114" cy="4581607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94BBAEA3-D8EA-973C-F628-F00D64CBB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33" t="14879" r="15343" b="14693"/>
            <a:stretch>
              <a:fillRect/>
            </a:stretch>
          </p:blipFill>
          <p:spPr>
            <a:xfrm>
              <a:off x="3039659" y="1205456"/>
              <a:ext cx="3531478" cy="375279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F1E7E45-6790-C2E3-D26C-35D4D1B02AEF}"/>
                </a:ext>
              </a:extLst>
            </p:cNvPr>
            <p:cNvSpPr txBox="1"/>
            <p:nvPr/>
          </p:nvSpPr>
          <p:spPr>
            <a:xfrm>
              <a:off x="2283978" y="5202288"/>
              <a:ext cx="51041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A410369B-6C58-A872-209B-90C768058276}"/>
              </a:ext>
            </a:extLst>
          </p:cNvPr>
          <p:cNvGrpSpPr/>
          <p:nvPr/>
        </p:nvGrpSpPr>
        <p:grpSpPr>
          <a:xfrm>
            <a:off x="1179175" y="287010"/>
            <a:ext cx="7353102" cy="5986894"/>
            <a:chOff x="2215311" y="1542104"/>
            <a:chExt cx="5151839" cy="4229512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BEC870C2-4925-3FC0-7475-08D81C41B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46" t="21143" r="22689" b="19804"/>
            <a:stretch>
              <a:fillRect/>
            </a:stretch>
          </p:blipFill>
          <p:spPr>
            <a:xfrm>
              <a:off x="3615732" y="1542104"/>
              <a:ext cx="2542186" cy="318899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9A2927F-6996-52E6-9030-5603842F5511}"/>
                </a:ext>
              </a:extLst>
            </p:cNvPr>
            <p:cNvSpPr txBox="1"/>
            <p:nvPr/>
          </p:nvSpPr>
          <p:spPr>
            <a:xfrm>
              <a:off x="2215311" y="5248396"/>
              <a:ext cx="51518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488D54AD-69B0-DEA3-0592-924BBAA496A6}"/>
              </a:ext>
            </a:extLst>
          </p:cNvPr>
          <p:cNvGrpSpPr/>
          <p:nvPr/>
        </p:nvGrpSpPr>
        <p:grpSpPr>
          <a:xfrm>
            <a:off x="2594651" y="273186"/>
            <a:ext cx="4790325" cy="4540727"/>
            <a:chOff x="2049373" y="398322"/>
            <a:chExt cx="5395979" cy="5418667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F4155679-0B73-D72B-BA54-FBFF1C149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70" t="10001" r="10948" b="10987"/>
            <a:stretch>
              <a:fillRect/>
            </a:stretch>
          </p:blipFill>
          <p:spPr>
            <a:xfrm>
              <a:off x="2049373" y="398322"/>
              <a:ext cx="5395979" cy="541866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53AE70A-2DCF-80A0-CEED-8F7802AEF715}"/>
                </a:ext>
              </a:extLst>
            </p:cNvPr>
            <p:cNvSpPr txBox="1"/>
            <p:nvPr/>
          </p:nvSpPr>
          <p:spPr>
            <a:xfrm>
              <a:off x="2542406" y="5223750"/>
              <a:ext cx="43629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E7F14EB9-70D8-5E1C-F961-FDCD70C19A5D}"/>
              </a:ext>
            </a:extLst>
          </p:cNvPr>
          <p:cNvGrpSpPr/>
          <p:nvPr/>
        </p:nvGrpSpPr>
        <p:grpSpPr>
          <a:xfrm>
            <a:off x="2852368" y="308707"/>
            <a:ext cx="4719240" cy="5041412"/>
            <a:chOff x="2703396" y="679018"/>
            <a:chExt cx="4187280" cy="5146764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0900BB4B-5C93-8D15-37D0-9E8882C2E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42" t="8261" r="18194" b="12024"/>
            <a:stretch>
              <a:fillRect/>
            </a:stretch>
          </p:blipFill>
          <p:spPr>
            <a:xfrm>
              <a:off x="2976528" y="679018"/>
              <a:ext cx="3246753" cy="458277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9241835-EF9B-4308-4C3C-B949E21FD929}"/>
                </a:ext>
              </a:extLst>
            </p:cNvPr>
            <p:cNvSpPr txBox="1"/>
            <p:nvPr/>
          </p:nvSpPr>
          <p:spPr>
            <a:xfrm>
              <a:off x="2703396" y="5241007"/>
              <a:ext cx="4187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C50E52A-3252-FF1F-EAC2-E0DF7C90E19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268" y="702579"/>
            <a:ext cx="2826275" cy="2899936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7E081FDD-E062-C7F0-EE59-1A687775D7E5}"/>
              </a:ext>
            </a:extLst>
          </p:cNvPr>
          <p:cNvSpPr/>
          <p:nvPr/>
        </p:nvSpPr>
        <p:spPr>
          <a:xfrm>
            <a:off x="1397113" y="4972540"/>
            <a:ext cx="2033919" cy="16877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Хто?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03608D20-3DE2-704B-9462-CD85F82EE22F}"/>
              </a:ext>
            </a:extLst>
          </p:cNvPr>
          <p:cNvSpPr/>
          <p:nvPr/>
        </p:nvSpPr>
        <p:spPr>
          <a:xfrm>
            <a:off x="3802049" y="4934379"/>
            <a:ext cx="2053032" cy="17300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latin typeface="Arial" panose="020B0604020202020204" pitchFamily="34" charset="0"/>
                <a:cs typeface="Arial" panose="020B0604020202020204" pitchFamily="34" charset="0"/>
              </a:rPr>
              <a:t>Що зробив?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5A1F4F75-8C30-B03A-765C-7103E4CC520C}"/>
              </a:ext>
            </a:extLst>
          </p:cNvPr>
          <p:cNvSpPr/>
          <p:nvPr/>
        </p:nvSpPr>
        <p:spPr>
          <a:xfrm>
            <a:off x="6226098" y="4922903"/>
            <a:ext cx="2257501" cy="17300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uk-UA" sz="3200" b="1" dirty="0">
                <a:latin typeface="Arial"/>
                <a:cs typeface="Arial"/>
              </a:rPr>
              <a:t>Що? Куди? </a:t>
            </a:r>
            <a:endParaRPr lang="ru-RU" sz="3200" b="1" dirty="0">
              <a:latin typeface="Arial"/>
              <a:cs typeface="Arial"/>
            </a:endParaRPr>
          </a:p>
          <a:p>
            <a:pPr algn="ctr"/>
            <a:r>
              <a:rPr lang="uk-UA" sz="3200" b="1">
                <a:latin typeface="Arial"/>
                <a:cs typeface="Arial"/>
              </a:rPr>
              <a:t>На </a:t>
            </a:r>
            <a:r>
              <a:rPr lang="uk-UA" sz="3200" b="1" dirty="0">
                <a:latin typeface="Arial"/>
                <a:cs typeface="Arial"/>
              </a:rPr>
              <a:t>чому?</a:t>
            </a:r>
            <a:endParaRPr lang="ru-RU" sz="3200" b="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843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BE9FA4D-DCAF-41AB-BDC7-1DE781C2DB90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8D925E0D-5691-4326-9378-5ABC365E6D3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9BD436C-4B43-4BBA-9E1A-63973B2727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13</Words>
  <Application>Microsoft Office PowerPoint</Application>
  <PresentationFormat>Widescreen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5</cp:revision>
  <dcterms:created xsi:type="dcterms:W3CDTF">2026-02-11T10:25:04Z</dcterms:created>
  <dcterms:modified xsi:type="dcterms:W3CDTF">2026-02-19T20:28:50Z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