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DF8CC-C569-43F5-9967-B080095B5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E7684A-04C7-359A-5027-D9BC67F0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3A242-3102-9DF0-E729-AFB6C6BB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9B8FB-ADF1-B075-1948-F015B017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4A609-41D2-96EC-B6B4-C20379F1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8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EB068-9DD0-3691-5029-E02C70AA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246DEF-4F78-69F3-9E1B-07299D459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E5441-284C-F479-F058-FF1B59B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80DA9-CCC2-7DDD-B7D9-CEBD3BC9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F3283-DC67-D7BA-A297-94917321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7F7560-7315-F522-AB6D-EE6D8A705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C7071-1EAB-3AC9-EB57-0B3714AD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46A39-A933-CFDB-9FC2-B5B480A5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92DA6-E886-69DF-048E-FA225D12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B49BD-954E-4241-5873-912F549B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002AD-4B45-5BB9-830B-649CCAD7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3E7DE-832A-2C74-BC76-36AA55144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95100-0CCA-BEAE-735F-633435E6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07626E-D21F-CC5D-B8EF-67105FD7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6EC5E-F88B-9041-9BB8-647EB551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3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D8D3C-8663-9D78-2D53-79F3B114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F1E3F-2D23-333C-7FA4-BBB135FA7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44668-C7C6-3F1E-0BA3-627EAEC5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13AE8-994B-30BA-4298-F2E1EDA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184FD-A604-E7B1-EF89-C4A89FDE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EED-C418-3D5B-F567-DC73BCD4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36D61-F0AB-8DEE-E493-6147AD18E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C5D51-9AA2-562F-9407-DA8C5352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AAFC7D-D285-430D-BC9B-81CF1FCB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AC669-9901-8C8A-CF4E-51E2BAC3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E5653A-CCF3-2515-678D-36B815EB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6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F2DF8-7662-C98B-B2FF-EEA5A6C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681BF-E843-2F2D-69D1-23A32CCE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D13B5C-0DEF-8114-C945-7B8E35CB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4CAEE6-6F12-11E0-F23D-7C961A2EA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2242D7-762D-EFFE-DA17-2A648B188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9602C9-1F6C-E5D7-658F-1CB1166F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796677-A66A-C239-4413-5A7916C5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FCF62E-0A67-7B3E-210D-2266EC1D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42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EE376-40F3-E70F-2832-99E24A16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020205-8981-42D5-038E-9F7E492C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3B1FF7-2D03-88F5-3791-14E0E40E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D5E0ED-BB20-0732-ED02-0B9307C7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F62E68-0174-1158-5E06-40109D02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11847-5674-60E3-8E9B-DFA033EE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7E9523-EAB6-F70C-5FAC-A83DA306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2813-B4CA-8815-95D1-87AEDBCE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42461-3439-3EA7-C906-C81E00E7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6481BE-1004-6351-E3D3-E1A211449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031C24-3706-2FE1-8DED-11B5143C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CB19B-5F8B-DBFF-3F6D-91EA6216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079470-EDB0-3736-02EE-D36C8AD2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1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5BEA8-29B1-CC88-8E7F-95C6E0E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7C0A8C-EA1C-FDE9-5889-7D40A566A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297244-C435-4C35-0D81-78EFFB41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9816E-C6A3-C94B-65AA-01815E12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FBF25-E6CA-4764-46AE-843A02B8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B2190-17E2-990A-6DD4-81DED6D1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2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6B699-7A0C-C24A-F6F2-3E35E629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8F0714-CDAB-6577-3B13-7DD08EBB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17A68-400A-77F4-C4EC-64E0D294A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943F-DF20-4D81-A138-820BD54C3B89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4927A-D492-85EE-E68E-67B6F25F2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F5D70-53A8-B45E-BE1D-DB17E109C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56E0-B316-432E-9036-C10CC81CF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7ACE0-A844-7546-13CC-9E100A14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E4558-BB8A-FB9D-4EBE-6FF07B6A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911600"/>
            <a:ext cx="2946400" cy="294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F80ECC-7466-2264-3A81-A5D4463C8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8381" cy="976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A8C69A-53F1-101B-8F5E-813EDB266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84" b="80859" l="10645" r="92676">
                        <a14:foregroundMark x1="30176" y1="25684" x2="35938" y2="30957"/>
                        <a14:foregroundMark x1="92606" y1="70215" x2="92773" y2="70898"/>
                        <a14:foregroundMark x1="91699" y1="66504" x2="92439" y2="69531"/>
                        <a14:foregroundMark x1="73730" y1="79199" x2="77283" y2="79331"/>
                        <a14:foregroundMark x1="22070" y1="76758" x2="25000" y2="80957"/>
                        <a14:foregroundMark x1="14160" y1="65820" x2="10645" y2="68945"/>
                        <a14:backgroundMark x1="31348" y1="72852" x2="41016" y2="72852"/>
                        <a14:backgroundMark x1="85352" y1="71973" x2="89746" y2="71973"/>
                        <a14:backgroundMark x1="15234" y1="72461" x2="13770" y2="72461"/>
                        <a14:backgroundMark x1="21680" y1="76563" x2="21680" y2="78809"/>
                        <a14:backgroundMark x1="79004" y1="77930" x2="79590" y2="79688"/>
                        <a14:backgroundMark x1="19238" y1="49316" x2="20996" y2="48535"/>
                        <a14:backgroundMark x1="28223" y1="49316" x2="28516" y2="48438"/>
                        <a14:backgroundMark x1="28906" y1="38867" x2="28711" y2="38184"/>
                        <a14:backgroundMark x1="86914" y1="52246" x2="86914" y2="55273"/>
                        <a14:backgroundMark x1="94141" y1="69531" x2="94141" y2="70215"/>
                        <a14:backgroundMark x1="93652" y1="69531" x2="92969" y2="67773"/>
                        <a14:backgroundMark x1="89941" y1="64355" x2="91699" y2="66309"/>
                        <a14:backgroundMark x1="74121" y1="37500" x2="74805" y2="39746"/>
                        <a14:backgroundMark x1="74316" y1="30078" x2="75000" y2="35059"/>
                        <a14:backgroundMark x1="75000" y1="35059" x2="75000" y2="35059"/>
                        <a14:backgroundMark x1="16602" y1="43945" x2="16602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2947" b="16562"/>
          <a:stretch>
            <a:fillRect/>
          </a:stretch>
        </p:blipFill>
        <p:spPr>
          <a:xfrm>
            <a:off x="73053" y="102392"/>
            <a:ext cx="9987660" cy="6550523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1E4F921-952F-24AD-26A2-F44DAD8AA91A}"/>
              </a:ext>
            </a:extLst>
          </p:cNvPr>
          <p:cNvGrpSpPr/>
          <p:nvPr/>
        </p:nvGrpSpPr>
        <p:grpSpPr>
          <a:xfrm>
            <a:off x="2599434" y="509461"/>
            <a:ext cx="4407236" cy="4222134"/>
            <a:chOff x="2063504" y="380999"/>
            <a:chExt cx="5381848" cy="5440121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1A6AF3-50BC-47A1-CB99-F751E9EC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10370" r="10907" b="10617"/>
            <a:stretch>
              <a:fillRect/>
            </a:stretch>
          </p:blipFill>
          <p:spPr>
            <a:xfrm>
              <a:off x="2063504" y="380999"/>
              <a:ext cx="5381848" cy="5418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8765F9-51EC-E7EC-4127-7C6979E0193E}"/>
                </a:ext>
              </a:extLst>
            </p:cNvPr>
            <p:cNvSpPr txBox="1"/>
            <p:nvPr/>
          </p:nvSpPr>
          <p:spPr>
            <a:xfrm>
              <a:off x="2729318" y="5236345"/>
              <a:ext cx="4314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5AB4524-33FC-A3A3-183E-4A229487F9D3}"/>
              </a:ext>
            </a:extLst>
          </p:cNvPr>
          <p:cNvGrpSpPr/>
          <p:nvPr/>
        </p:nvGrpSpPr>
        <p:grpSpPr>
          <a:xfrm>
            <a:off x="2631892" y="437868"/>
            <a:ext cx="4409352" cy="4271955"/>
            <a:chOff x="2063504" y="380998"/>
            <a:chExt cx="5514212" cy="544012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986EC5-9540-D953-0766-07D90B6A7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10617" r="10907" b="10370"/>
            <a:stretch>
              <a:fillRect/>
            </a:stretch>
          </p:blipFill>
          <p:spPr>
            <a:xfrm>
              <a:off x="2063504" y="380998"/>
              <a:ext cx="5381848" cy="5418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4CD4B-935D-DF49-970B-E5A26DD73C4B}"/>
                </a:ext>
              </a:extLst>
            </p:cNvPr>
            <p:cNvSpPr txBox="1"/>
            <p:nvPr/>
          </p:nvSpPr>
          <p:spPr>
            <a:xfrm>
              <a:off x="2195868" y="5236345"/>
              <a:ext cx="5381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F4A3FAE-D190-6B4B-B90D-0599295EAAEF}"/>
              </a:ext>
            </a:extLst>
          </p:cNvPr>
          <p:cNvGrpSpPr/>
          <p:nvPr/>
        </p:nvGrpSpPr>
        <p:grpSpPr>
          <a:xfrm>
            <a:off x="2726098" y="366074"/>
            <a:ext cx="4244937" cy="4310116"/>
            <a:chOff x="2063504" y="380998"/>
            <a:chExt cx="5407639" cy="540033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8B925FA-74CA-DE7F-2A33-A96DA305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9" t="15589" r="15417" b="15589"/>
            <a:stretch>
              <a:fillRect/>
            </a:stretch>
          </p:blipFill>
          <p:spPr>
            <a:xfrm>
              <a:off x="2063504" y="380998"/>
              <a:ext cx="5399042" cy="53926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7EA1CD-181B-932D-777D-52DE446A86CE}"/>
                </a:ext>
              </a:extLst>
            </p:cNvPr>
            <p:cNvSpPr txBox="1"/>
            <p:nvPr/>
          </p:nvSpPr>
          <p:spPr>
            <a:xfrm>
              <a:off x="2087179" y="5258109"/>
              <a:ext cx="538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C6F6694-A0A5-6E3D-A1FE-3119FA4EF3A8}"/>
              </a:ext>
            </a:extLst>
          </p:cNvPr>
          <p:cNvGrpSpPr/>
          <p:nvPr/>
        </p:nvGrpSpPr>
        <p:grpSpPr>
          <a:xfrm>
            <a:off x="2613591" y="256971"/>
            <a:ext cx="4758031" cy="4461789"/>
            <a:chOff x="2059271" y="388606"/>
            <a:chExt cx="5752755" cy="54012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9B8350-C2E0-FDE9-DBB8-7E8F6EE5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5" t="11852" r="12222" b="11638"/>
            <a:stretch>
              <a:fillRect/>
            </a:stretch>
          </p:blipFill>
          <p:spPr>
            <a:xfrm>
              <a:off x="2059271" y="388606"/>
              <a:ext cx="5377483" cy="54012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00389B-E226-CFA2-B9AB-6243117A9673}"/>
                </a:ext>
              </a:extLst>
            </p:cNvPr>
            <p:cNvSpPr txBox="1"/>
            <p:nvPr/>
          </p:nvSpPr>
          <p:spPr>
            <a:xfrm>
              <a:off x="2579626" y="5222498"/>
              <a:ext cx="523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0B70CC1-C719-1B30-898D-57AA28BDCDD4}"/>
              </a:ext>
            </a:extLst>
          </p:cNvPr>
          <p:cNvGrpSpPr/>
          <p:nvPr/>
        </p:nvGrpSpPr>
        <p:grpSpPr>
          <a:xfrm>
            <a:off x="2613591" y="320183"/>
            <a:ext cx="4515689" cy="4417692"/>
            <a:chOff x="2049373" y="416157"/>
            <a:chExt cx="5579317" cy="543433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4EC76A3-674E-9E5A-865A-AB7AD616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5242" r="5560" b="7037"/>
            <a:stretch>
              <a:fillRect/>
            </a:stretch>
          </p:blipFill>
          <p:spPr>
            <a:xfrm>
              <a:off x="2049373" y="416157"/>
              <a:ext cx="5395979" cy="53926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B5536E-2166-479E-D415-2DA6BBC21261}"/>
                </a:ext>
              </a:extLst>
            </p:cNvPr>
            <p:cNvSpPr txBox="1"/>
            <p:nvPr/>
          </p:nvSpPr>
          <p:spPr>
            <a:xfrm>
              <a:off x="2447090" y="5265718"/>
              <a:ext cx="518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2AE2FFA-494F-8A9A-DF1D-5C2311C805DE}"/>
              </a:ext>
            </a:extLst>
          </p:cNvPr>
          <p:cNvGrpSpPr/>
          <p:nvPr/>
        </p:nvGrpSpPr>
        <p:grpSpPr>
          <a:xfrm>
            <a:off x="2541070" y="320183"/>
            <a:ext cx="4498508" cy="4522239"/>
            <a:chOff x="2082899" y="401240"/>
            <a:chExt cx="5358088" cy="540444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37B2E6-2A55-6196-F293-DADD226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2" t="13086" r="12914" b="11780"/>
            <a:stretch>
              <a:fillRect/>
            </a:stretch>
          </p:blipFill>
          <p:spPr>
            <a:xfrm>
              <a:off x="2082899" y="401240"/>
              <a:ext cx="5324589" cy="5370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1C1481-ED6F-9C97-8267-C7C305C917A0}"/>
                </a:ext>
              </a:extLst>
            </p:cNvPr>
            <p:cNvSpPr txBox="1"/>
            <p:nvPr/>
          </p:nvSpPr>
          <p:spPr>
            <a:xfrm>
              <a:off x="2166120" y="5282460"/>
              <a:ext cx="5274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09174E5-1A18-44DD-7407-FEA7D1F6EB3F}"/>
              </a:ext>
            </a:extLst>
          </p:cNvPr>
          <p:cNvGrpSpPr/>
          <p:nvPr/>
        </p:nvGrpSpPr>
        <p:grpSpPr>
          <a:xfrm>
            <a:off x="1883444" y="273186"/>
            <a:ext cx="6142960" cy="5399481"/>
            <a:chOff x="2283978" y="1205456"/>
            <a:chExt cx="5104114" cy="458160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BBAEA3-D8EA-973C-F628-F00D64CB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14879" r="15343" b="14693"/>
            <a:stretch>
              <a:fillRect/>
            </a:stretch>
          </p:blipFill>
          <p:spPr>
            <a:xfrm>
              <a:off x="3039659" y="1205456"/>
              <a:ext cx="3531478" cy="3752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1E7E45-6790-C2E3-D26C-35D4D1B02AEF}"/>
                </a:ext>
              </a:extLst>
            </p:cNvPr>
            <p:cNvSpPr txBox="1"/>
            <p:nvPr/>
          </p:nvSpPr>
          <p:spPr>
            <a:xfrm>
              <a:off x="2283978" y="5202288"/>
              <a:ext cx="5104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410369B-6C58-A872-209B-90C768058276}"/>
              </a:ext>
            </a:extLst>
          </p:cNvPr>
          <p:cNvGrpSpPr/>
          <p:nvPr/>
        </p:nvGrpSpPr>
        <p:grpSpPr>
          <a:xfrm>
            <a:off x="1179175" y="287010"/>
            <a:ext cx="7353102" cy="5986894"/>
            <a:chOff x="2215311" y="1542104"/>
            <a:chExt cx="5151839" cy="422951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EC870C2-4925-3FC0-7475-08D81C41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6" t="21143" r="22689" b="19804"/>
            <a:stretch>
              <a:fillRect/>
            </a:stretch>
          </p:blipFill>
          <p:spPr>
            <a:xfrm>
              <a:off x="3615732" y="1542104"/>
              <a:ext cx="2542186" cy="31889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A2927F-6996-52E6-9030-5603842F5511}"/>
                </a:ext>
              </a:extLst>
            </p:cNvPr>
            <p:cNvSpPr txBox="1"/>
            <p:nvPr/>
          </p:nvSpPr>
          <p:spPr>
            <a:xfrm>
              <a:off x="2215311" y="5248396"/>
              <a:ext cx="515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8D54AD-69B0-DEA3-0592-924BBAA496A6}"/>
              </a:ext>
            </a:extLst>
          </p:cNvPr>
          <p:cNvGrpSpPr/>
          <p:nvPr/>
        </p:nvGrpSpPr>
        <p:grpSpPr>
          <a:xfrm>
            <a:off x="2594651" y="273186"/>
            <a:ext cx="4790325" cy="4540727"/>
            <a:chOff x="2049373" y="398322"/>
            <a:chExt cx="5395979" cy="54186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4155679-0B73-D72B-BA54-FBFF1C14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0" t="10001" r="10948" b="10987"/>
            <a:stretch>
              <a:fillRect/>
            </a:stretch>
          </p:blipFill>
          <p:spPr>
            <a:xfrm>
              <a:off x="2049373" y="398322"/>
              <a:ext cx="5395979" cy="54186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3AE70A-2DCF-80A0-CEED-8F7802AEF715}"/>
                </a:ext>
              </a:extLst>
            </p:cNvPr>
            <p:cNvSpPr txBox="1"/>
            <p:nvPr/>
          </p:nvSpPr>
          <p:spPr>
            <a:xfrm>
              <a:off x="2542406" y="5223750"/>
              <a:ext cx="4362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E7F14EB9-70D8-5E1C-F961-FDCD70C19A5D}"/>
              </a:ext>
            </a:extLst>
          </p:cNvPr>
          <p:cNvGrpSpPr/>
          <p:nvPr/>
        </p:nvGrpSpPr>
        <p:grpSpPr>
          <a:xfrm>
            <a:off x="2852368" y="308707"/>
            <a:ext cx="4719240" cy="5041412"/>
            <a:chOff x="2703396" y="679018"/>
            <a:chExt cx="4187280" cy="5146764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900BB4B-5C93-8D15-37D0-9E8882C2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2" t="8261" r="18194" b="12024"/>
            <a:stretch>
              <a:fillRect/>
            </a:stretch>
          </p:blipFill>
          <p:spPr>
            <a:xfrm>
              <a:off x="2976528" y="679018"/>
              <a:ext cx="3246753" cy="4582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241835-EF9B-4308-4C3C-B949E21FD929}"/>
                </a:ext>
              </a:extLst>
            </p:cNvPr>
            <p:cNvSpPr txBox="1"/>
            <p:nvPr/>
          </p:nvSpPr>
          <p:spPr>
            <a:xfrm>
              <a:off x="2703396" y="5241007"/>
              <a:ext cx="418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50E52A-3252-FF1F-EAC2-E0DF7C90E1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30" y="584096"/>
            <a:ext cx="2826275" cy="289993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E081FDD-E062-C7F0-EE59-1A687775D7E5}"/>
              </a:ext>
            </a:extLst>
          </p:cNvPr>
          <p:cNvSpPr/>
          <p:nvPr/>
        </p:nvSpPr>
        <p:spPr>
          <a:xfrm>
            <a:off x="1397113" y="4972540"/>
            <a:ext cx="2033919" cy="168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Хто?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3608D20-3DE2-704B-9462-CD85F82EE22F}"/>
              </a:ext>
            </a:extLst>
          </p:cNvPr>
          <p:cNvSpPr/>
          <p:nvPr/>
        </p:nvSpPr>
        <p:spPr>
          <a:xfrm>
            <a:off x="3802049" y="4934379"/>
            <a:ext cx="2053032" cy="1730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Що зробив?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1F4F75-8C30-B03A-765C-7103E4CC520C}"/>
              </a:ext>
            </a:extLst>
          </p:cNvPr>
          <p:cNvSpPr/>
          <p:nvPr/>
        </p:nvSpPr>
        <p:spPr>
          <a:xfrm>
            <a:off x="6226098" y="4922903"/>
            <a:ext cx="2257501" cy="1730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Що? Куди? На чому?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0BE6FD1-7601-4ACD-B177-8D706BDA23F9}"/>
</file>

<file path=customXml/itemProps2.xml><?xml version="1.0" encoding="utf-8"?>
<ds:datastoreItem xmlns:ds="http://schemas.openxmlformats.org/officeDocument/2006/customXml" ds:itemID="{FF84D12A-6772-4C70-A64D-3BF60611E8B1}"/>
</file>

<file path=customXml/itemProps3.xml><?xml version="1.0" encoding="utf-8"?>
<ds:datastoreItem xmlns:ds="http://schemas.openxmlformats.org/officeDocument/2006/customXml" ds:itemID="{71FF6B15-9B33-485C-AFCA-655FEFA1132D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2026-02-11T10:25:04Z</dcterms:created>
  <dcterms:modified xsi:type="dcterms:W3CDTF">2026-02-16T00:37:51Z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