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6" d="100"/>
          <a:sy n="36" d="100"/>
        </p:scale>
        <p:origin x="1440" y="1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29CD-9548-4B58-990B-961904489A2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A8D5-F152-44F7-A1AC-A5EBB5CA64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42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30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07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46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27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6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99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2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9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91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23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E1F47418-46EC-4187-A125-1E7D5805F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48" y="-16151"/>
            <a:ext cx="12196748" cy="6932089"/>
          </a:xfrm>
          <a:prstGeom prst="rect">
            <a:avLst/>
          </a:prstGeom>
        </p:spPr>
      </p:pic>
      <p:sp>
        <p:nvSpPr>
          <p:cNvPr id="227" name="Овал 226">
            <a:extLst>
              <a:ext uri="{FF2B5EF4-FFF2-40B4-BE49-F238E27FC236}">
                <a16:creationId xmlns:a16="http://schemas.microsoft.com/office/drawing/2014/main" id="{6D4765FD-2719-4A15-AE64-456CCB3620F1}"/>
              </a:ext>
            </a:extLst>
          </p:cNvPr>
          <p:cNvSpPr/>
          <p:nvPr/>
        </p:nvSpPr>
        <p:spPr>
          <a:xfrm>
            <a:off x="-194955" y="145773"/>
            <a:ext cx="6461862" cy="6440556"/>
          </a:xfrm>
          <a:prstGeom prst="dodecagon">
            <a:avLst/>
          </a:prstGeom>
          <a:solidFill>
            <a:schemeClr val="lt1">
              <a:alpha val="50196"/>
            </a:schemeClr>
          </a:solidFill>
          <a:ln w="19050" cap="flat" cmpd="sng">
            <a:noFill/>
            <a:prstDash val="lgDash"/>
            <a:round/>
            <a:headEnd type="none" w="sm" len="sm"/>
            <a:tailEnd type="none" w="sm" len="sm"/>
          </a:ln>
          <a:effectLst>
            <a:softEdge rad="317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lang="uk-UA" kern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56" name="Google Shape;256;p19"/>
          <p:cNvCxnSpPr>
            <a:cxnSpLocks/>
          </p:cNvCxnSpPr>
          <p:nvPr/>
        </p:nvCxnSpPr>
        <p:spPr>
          <a:xfrm flipV="1">
            <a:off x="1288302" y="1346169"/>
            <a:ext cx="1579251" cy="2939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19"/>
          <p:cNvCxnSpPr>
            <a:cxnSpLocks/>
          </p:cNvCxnSpPr>
          <p:nvPr/>
        </p:nvCxnSpPr>
        <p:spPr>
          <a:xfrm>
            <a:off x="2838323" y="1247644"/>
            <a:ext cx="1124124" cy="3843434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19"/>
          <p:cNvCxnSpPr>
            <a:cxnSpLocks/>
          </p:cNvCxnSpPr>
          <p:nvPr/>
        </p:nvCxnSpPr>
        <p:spPr>
          <a:xfrm flipH="1">
            <a:off x="1272678" y="2054696"/>
            <a:ext cx="3344288" cy="223047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19"/>
          <p:cNvCxnSpPr>
            <a:cxnSpLocks/>
          </p:cNvCxnSpPr>
          <p:nvPr/>
        </p:nvCxnSpPr>
        <p:spPr>
          <a:xfrm flipH="1">
            <a:off x="1196503" y="2019088"/>
            <a:ext cx="3527229" cy="313546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19"/>
          <p:cNvCxnSpPr>
            <a:cxnSpLocks/>
          </p:cNvCxnSpPr>
          <p:nvPr/>
        </p:nvCxnSpPr>
        <p:spPr>
          <a:xfrm>
            <a:off x="1312982" y="2336593"/>
            <a:ext cx="3744758" cy="1625456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19"/>
          <p:cNvCxnSpPr>
            <a:cxnSpLocks/>
          </p:cNvCxnSpPr>
          <p:nvPr/>
        </p:nvCxnSpPr>
        <p:spPr>
          <a:xfrm flipV="1">
            <a:off x="2266095" y="3923029"/>
            <a:ext cx="2904884" cy="161329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19"/>
          <p:cNvCxnSpPr>
            <a:cxnSpLocks/>
          </p:cNvCxnSpPr>
          <p:nvPr/>
        </p:nvCxnSpPr>
        <p:spPr>
          <a:xfrm>
            <a:off x="1388993" y="2347337"/>
            <a:ext cx="2581017" cy="289199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9"/>
          <p:cNvCxnSpPr>
            <a:cxnSpLocks/>
          </p:cNvCxnSpPr>
          <p:nvPr/>
        </p:nvCxnSpPr>
        <p:spPr>
          <a:xfrm flipH="1">
            <a:off x="1255801" y="1962371"/>
            <a:ext cx="3361165" cy="229494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19"/>
          <p:cNvCxnSpPr>
            <a:cxnSpLocks/>
          </p:cNvCxnSpPr>
          <p:nvPr/>
        </p:nvCxnSpPr>
        <p:spPr>
          <a:xfrm flipV="1">
            <a:off x="2218916" y="1977074"/>
            <a:ext cx="2473223" cy="364348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9"/>
          <p:cNvCxnSpPr>
            <a:cxnSpLocks/>
          </p:cNvCxnSpPr>
          <p:nvPr/>
        </p:nvCxnSpPr>
        <p:spPr>
          <a:xfrm flipH="1">
            <a:off x="2281927" y="1240529"/>
            <a:ext cx="594404" cy="4380027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9"/>
          <p:cNvCxnSpPr>
            <a:cxnSpLocks/>
          </p:cNvCxnSpPr>
          <p:nvPr/>
        </p:nvCxnSpPr>
        <p:spPr>
          <a:xfrm flipH="1" flipV="1">
            <a:off x="2862826" y="1240529"/>
            <a:ext cx="1116969" cy="380927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9"/>
          <p:cNvCxnSpPr>
            <a:cxnSpLocks/>
          </p:cNvCxnSpPr>
          <p:nvPr/>
        </p:nvCxnSpPr>
        <p:spPr>
          <a:xfrm flipH="1" flipV="1">
            <a:off x="1288302" y="2329980"/>
            <a:ext cx="3834558" cy="163051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9"/>
          <p:cNvCxnSpPr>
            <a:cxnSpLocks/>
          </p:cNvCxnSpPr>
          <p:nvPr/>
        </p:nvCxnSpPr>
        <p:spPr>
          <a:xfrm flipH="1" flipV="1">
            <a:off x="2847126" y="1278023"/>
            <a:ext cx="2273020" cy="275281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9"/>
          <p:cNvCxnSpPr>
            <a:cxnSpLocks/>
          </p:cNvCxnSpPr>
          <p:nvPr/>
        </p:nvCxnSpPr>
        <p:spPr>
          <a:xfrm flipV="1">
            <a:off x="1211444" y="3975751"/>
            <a:ext cx="3908701" cy="33075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9"/>
          <p:cNvCxnSpPr>
            <a:cxnSpLocks/>
          </p:cNvCxnSpPr>
          <p:nvPr/>
        </p:nvCxnSpPr>
        <p:spPr>
          <a:xfrm>
            <a:off x="1257838" y="4285170"/>
            <a:ext cx="2654476" cy="94606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9"/>
          <p:cNvCxnSpPr>
            <a:cxnSpLocks/>
          </p:cNvCxnSpPr>
          <p:nvPr/>
        </p:nvCxnSpPr>
        <p:spPr>
          <a:xfrm flipH="1" flipV="1">
            <a:off x="1288302" y="2326387"/>
            <a:ext cx="2682715" cy="290189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9"/>
          <p:cNvCxnSpPr>
            <a:cxnSpLocks/>
          </p:cNvCxnSpPr>
          <p:nvPr/>
        </p:nvCxnSpPr>
        <p:spPr>
          <a:xfrm flipV="1">
            <a:off x="1245138" y="2015129"/>
            <a:ext cx="3386624" cy="30380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9"/>
          <p:cNvCxnSpPr>
            <a:cxnSpLocks/>
          </p:cNvCxnSpPr>
          <p:nvPr/>
        </p:nvCxnSpPr>
        <p:spPr>
          <a:xfrm flipH="1">
            <a:off x="2207599" y="2030136"/>
            <a:ext cx="2424163" cy="362431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9"/>
          <p:cNvSpPr/>
          <p:nvPr/>
        </p:nvSpPr>
        <p:spPr>
          <a:xfrm>
            <a:off x="153420" y="4395830"/>
            <a:ext cx="1844882" cy="2010400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 rot="3087352">
            <a:off x="-684237" y="2284971"/>
            <a:ext cx="2175923" cy="1641261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 rot="6374382">
            <a:off x="654287" y="32018"/>
            <a:ext cx="2368116" cy="1726707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/>
          <p:nvPr/>
        </p:nvSpPr>
        <p:spPr>
          <a:xfrm rot="9777398">
            <a:off x="2867069" y="-541685"/>
            <a:ext cx="2114597" cy="2469959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 flipH="1">
            <a:off x="4336617" y="4309690"/>
            <a:ext cx="1626193" cy="1893567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 rot="2672675" flipH="1">
            <a:off x="2274310" y="5343516"/>
            <a:ext cx="2066468" cy="1938222"/>
          </a:xfrm>
          <a:prstGeom prst="arc">
            <a:avLst>
              <a:gd name="adj1" fmla="val 16763893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/>
          <p:nvPr/>
        </p:nvSpPr>
        <p:spPr>
          <a:xfrm rot="-3087352" flipH="1">
            <a:off x="4652123" y="2039247"/>
            <a:ext cx="1912429" cy="1610154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9384"/>
          <a:stretch/>
        </p:blipFill>
        <p:spPr>
          <a:xfrm rot="15058473">
            <a:off x="4106732" y="1382403"/>
            <a:ext cx="1035264" cy="120466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/>
        </p:blipFill>
        <p:spPr>
          <a:xfrm>
            <a:off x="2187570" y="281487"/>
            <a:ext cx="1330404" cy="11163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5" b="15245"/>
          <a:stretch/>
        </p:blipFill>
        <p:spPr>
          <a:xfrm>
            <a:off x="595914" y="1700673"/>
            <a:ext cx="1127307" cy="1015881"/>
          </a:xfrm>
          <a:prstGeom prst="rect">
            <a:avLst/>
          </a:prstGeom>
          <a:noFill/>
          <a:ln>
            <a:noFill/>
          </a:ln>
          <a:effectLst>
            <a:glow rad="12700">
              <a:schemeClr val="bg1"/>
            </a:glow>
          </a:effectLst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2556"/>
          <a:stretch/>
        </p:blipFill>
        <p:spPr>
          <a:xfrm rot="2974127">
            <a:off x="572973" y="3687565"/>
            <a:ext cx="958627" cy="99882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b="3684"/>
          <a:stretch/>
        </p:blipFill>
        <p:spPr>
          <a:xfrm>
            <a:off x="4752142" y="3547295"/>
            <a:ext cx="899994" cy="833676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5" name="Google Shape;295;p19"/>
          <p:cNvPicPr preferRelativeResize="0"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r="10209"/>
          <a:stretch/>
        </p:blipFill>
        <p:spPr>
          <a:xfrm rot="1665429">
            <a:off x="3781380" y="4740922"/>
            <a:ext cx="721163" cy="109203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9695"/>
          <a:stretch/>
        </p:blipFill>
        <p:spPr>
          <a:xfrm rot="670459">
            <a:off x="1831363" y="5023900"/>
            <a:ext cx="820700" cy="1018116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grpSp>
        <p:nvGrpSpPr>
          <p:cNvPr id="297" name="Google Shape;297;p19"/>
          <p:cNvGrpSpPr/>
          <p:nvPr/>
        </p:nvGrpSpPr>
        <p:grpSpPr>
          <a:xfrm>
            <a:off x="6527507" y="1113288"/>
            <a:ext cx="4625766" cy="1313783"/>
            <a:chOff x="6510668" y="1171626"/>
            <a:chExt cx="5665204" cy="1049392"/>
          </a:xfrm>
        </p:grpSpPr>
        <p:sp>
          <p:nvSpPr>
            <p:cNvPr id="298" name="Google Shape;298;p19"/>
            <p:cNvSpPr/>
            <p:nvPr/>
          </p:nvSpPr>
          <p:spPr>
            <a:xfrm>
              <a:off x="6510668" y="1171626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9" name="Google Shape;299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5" r="4135"/>
            <a:stretch/>
          </p:blipFill>
          <p:spPr>
            <a:xfrm>
              <a:off x="6614325" y="1430145"/>
              <a:ext cx="735602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00" name="Google Shape;300;p19"/>
            <p:cNvPicPr preferRelativeResize="0"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3" b="3003"/>
            <a:stretch/>
          </p:blipFill>
          <p:spPr>
            <a:xfrm>
              <a:off x="7377342" y="1270668"/>
              <a:ext cx="662489" cy="493795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1" name="Google Shape;301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" r="392"/>
            <a:stretch/>
          </p:blipFill>
          <p:spPr>
            <a:xfrm>
              <a:off x="8143486" y="1478030"/>
              <a:ext cx="721581" cy="542632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2" name="Google Shape;302;p19"/>
            <p:cNvPicPr preferRelativeResize="0"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r="8867"/>
            <a:stretch/>
          </p:blipFill>
          <p:spPr>
            <a:xfrm rot="20505539">
              <a:off x="8869046" y="1178794"/>
              <a:ext cx="796972" cy="702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" b="861"/>
            <a:stretch/>
          </p:blipFill>
          <p:spPr>
            <a:xfrm>
              <a:off x="9622447" y="1364407"/>
              <a:ext cx="1012087" cy="750348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04" name="Google Shape;304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7" r="11897"/>
            <a:stretch/>
          </p:blipFill>
          <p:spPr>
            <a:xfrm>
              <a:off x="10735416" y="1198316"/>
              <a:ext cx="575978" cy="593869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05" name="Google Shape;305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" r="359"/>
            <a:stretch/>
          </p:blipFill>
          <p:spPr>
            <a:xfrm>
              <a:off x="11329823" y="1514895"/>
              <a:ext cx="846049" cy="555780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grpSp>
        <p:nvGrpSpPr>
          <p:cNvPr id="306" name="Google Shape;306;p19"/>
          <p:cNvGrpSpPr/>
          <p:nvPr/>
        </p:nvGrpSpPr>
        <p:grpSpPr>
          <a:xfrm>
            <a:off x="6498390" y="2452330"/>
            <a:ext cx="4603382" cy="1357650"/>
            <a:chOff x="6510668" y="2545771"/>
            <a:chExt cx="5637789" cy="1084432"/>
          </a:xfrm>
        </p:grpSpPr>
        <p:sp>
          <p:nvSpPr>
            <p:cNvPr id="307" name="Google Shape;307;p19"/>
            <p:cNvSpPr/>
            <p:nvPr/>
          </p:nvSpPr>
          <p:spPr>
            <a:xfrm>
              <a:off x="6510668" y="2580811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8" name="Google Shape;308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" r="2205"/>
            <a:stretch/>
          </p:blipFill>
          <p:spPr>
            <a:xfrm>
              <a:off x="6581357" y="2562212"/>
              <a:ext cx="844204" cy="58801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9" name="Google Shape;309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" r="3277"/>
            <a:stretch/>
          </p:blipFill>
          <p:spPr>
            <a:xfrm>
              <a:off x="7295036" y="2839157"/>
              <a:ext cx="699028" cy="612765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0" name="Google Shape;310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r="1747"/>
            <a:stretch/>
          </p:blipFill>
          <p:spPr>
            <a:xfrm>
              <a:off x="7910442" y="2554904"/>
              <a:ext cx="891162" cy="602260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1" name="Google Shape;311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" r="3700"/>
            <a:stretch/>
          </p:blipFill>
          <p:spPr>
            <a:xfrm>
              <a:off x="8796571" y="2868115"/>
              <a:ext cx="819180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12" name="Google Shape;312;p19"/>
            <p:cNvPicPr preferRelativeResize="0"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5" r="12565"/>
            <a:stretch/>
          </p:blipFill>
          <p:spPr>
            <a:xfrm rot="21206761">
              <a:off x="9589549" y="2545771"/>
              <a:ext cx="705173" cy="677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2" b="2372"/>
            <a:stretch/>
          </p:blipFill>
          <p:spPr>
            <a:xfrm>
              <a:off x="10293487" y="2855741"/>
              <a:ext cx="896692" cy="674648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4" name="Google Shape;314;p19"/>
            <p:cNvPicPr preferRelativeResize="0"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9" b="3839"/>
            <a:stretch/>
          </p:blipFill>
          <p:spPr>
            <a:xfrm>
              <a:off x="11313023" y="2676182"/>
              <a:ext cx="637621" cy="474042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grpSp>
        <p:nvGrpSpPr>
          <p:cNvPr id="315" name="Google Shape;315;p19"/>
          <p:cNvGrpSpPr/>
          <p:nvPr/>
        </p:nvGrpSpPr>
        <p:grpSpPr>
          <a:xfrm>
            <a:off x="6498390" y="3960498"/>
            <a:ext cx="4603382" cy="1342797"/>
            <a:chOff x="6510668" y="3961464"/>
            <a:chExt cx="5637789" cy="1072568"/>
          </a:xfrm>
        </p:grpSpPr>
        <p:sp>
          <p:nvSpPr>
            <p:cNvPr id="316" name="Google Shape;316;p19"/>
            <p:cNvSpPr/>
            <p:nvPr/>
          </p:nvSpPr>
          <p:spPr>
            <a:xfrm>
              <a:off x="6510668" y="3984640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19"/>
            <p:cNvPicPr preferRelativeResize="0"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r="15359"/>
            <a:stretch/>
          </p:blipFill>
          <p:spPr>
            <a:xfrm rot="21314211">
              <a:off x="6593660" y="4125983"/>
              <a:ext cx="616229" cy="750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22" b="12622"/>
            <a:stretch/>
          </p:blipFill>
          <p:spPr>
            <a:xfrm>
              <a:off x="9461265" y="4237783"/>
              <a:ext cx="879945" cy="606858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9" name="Google Shape;319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" r="4600"/>
            <a:stretch/>
          </p:blipFill>
          <p:spPr>
            <a:xfrm>
              <a:off x="7306182" y="3961464"/>
              <a:ext cx="676736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20" name="Google Shape;320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" r="6231"/>
            <a:stretch/>
          </p:blipFill>
          <p:spPr>
            <a:xfrm>
              <a:off x="7999348" y="4332777"/>
              <a:ext cx="597149" cy="528928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21" name="Google Shape;321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" r="8710"/>
            <a:stretch/>
          </p:blipFill>
          <p:spPr>
            <a:xfrm>
              <a:off x="8706395" y="3981411"/>
              <a:ext cx="575172" cy="577084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22" name="Google Shape;322;p19"/>
            <p:cNvPicPr preferRelativeResize="0"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" b="2304"/>
            <a:stretch/>
          </p:blipFill>
          <p:spPr>
            <a:xfrm>
              <a:off x="10445321" y="4039177"/>
              <a:ext cx="796701" cy="48132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23" name="Google Shape;323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3249"/>
            <a:stretch/>
          </p:blipFill>
          <p:spPr>
            <a:xfrm>
              <a:off x="11333736" y="4319962"/>
              <a:ext cx="776664" cy="541743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E9F4AB4-7132-456C-BB4E-F0D86C03B508}"/>
              </a:ext>
            </a:extLst>
          </p:cNvPr>
          <p:cNvSpPr txBox="1"/>
          <p:nvPr/>
        </p:nvSpPr>
        <p:spPr>
          <a:xfrm>
            <a:off x="6375884" y="2054923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203870E-8A42-4839-A61C-863CEB6F05E5}"/>
              </a:ext>
            </a:extLst>
          </p:cNvPr>
          <p:cNvSpPr txBox="1"/>
          <p:nvPr/>
        </p:nvSpPr>
        <p:spPr>
          <a:xfrm>
            <a:off x="6969920" y="183060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D14E917-EB37-4834-A12E-4CCDB7955DCB}"/>
              </a:ext>
            </a:extLst>
          </p:cNvPr>
          <p:cNvSpPr txBox="1"/>
          <p:nvPr/>
        </p:nvSpPr>
        <p:spPr>
          <a:xfrm>
            <a:off x="8110847" y="3515512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D7EAD5C-674E-4ADF-8DB4-0BB98615FCA5}"/>
              </a:ext>
            </a:extLst>
          </p:cNvPr>
          <p:cNvSpPr txBox="1"/>
          <p:nvPr/>
        </p:nvSpPr>
        <p:spPr>
          <a:xfrm>
            <a:off x="10188087" y="3187966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1AC3D1D-8909-4D8D-B9B0-CCFD2254D5A2}"/>
              </a:ext>
            </a:extLst>
          </p:cNvPr>
          <p:cNvSpPr txBox="1"/>
          <p:nvPr/>
        </p:nvSpPr>
        <p:spPr>
          <a:xfrm>
            <a:off x="9501103" y="4638138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53D1CFA-47D0-4301-BF86-18644A66A32E}"/>
              </a:ext>
            </a:extLst>
          </p:cNvPr>
          <p:cNvSpPr txBox="1"/>
          <p:nvPr/>
        </p:nvSpPr>
        <p:spPr>
          <a:xfrm>
            <a:off x="6895148" y="4538062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2EDAB38-FE08-4B27-BF11-90F145AC7576}"/>
              </a:ext>
            </a:extLst>
          </p:cNvPr>
          <p:cNvSpPr txBox="1"/>
          <p:nvPr/>
        </p:nvSpPr>
        <p:spPr>
          <a:xfrm>
            <a:off x="7626556" y="2058200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64428E1-A6EE-4B15-9D89-5D6758A48044}"/>
              </a:ext>
            </a:extLst>
          </p:cNvPr>
          <p:cNvSpPr txBox="1"/>
          <p:nvPr/>
        </p:nvSpPr>
        <p:spPr>
          <a:xfrm>
            <a:off x="6327615" y="3084406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8BC9F63-27B7-4E3D-A12C-DEB2458357DE}"/>
              </a:ext>
            </a:extLst>
          </p:cNvPr>
          <p:cNvSpPr txBox="1"/>
          <p:nvPr/>
        </p:nvSpPr>
        <p:spPr>
          <a:xfrm>
            <a:off x="7406252" y="497956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52B6A73-A8F9-433C-8EEF-1FCE55BD966F}"/>
              </a:ext>
            </a:extLst>
          </p:cNvPr>
          <p:cNvSpPr txBox="1"/>
          <p:nvPr/>
        </p:nvSpPr>
        <p:spPr>
          <a:xfrm>
            <a:off x="8250041" y="183858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МИ-МИ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8E84E64-2A09-40C3-8BA3-40F7E404503E}"/>
              </a:ext>
            </a:extLst>
          </p:cNvPr>
          <p:cNvSpPr txBox="1"/>
          <p:nvPr/>
        </p:nvSpPr>
        <p:spPr>
          <a:xfrm>
            <a:off x="8787217" y="315939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МИ-МИ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149CBDF-1961-407E-8FA8-0E247CC2800C}"/>
              </a:ext>
            </a:extLst>
          </p:cNvPr>
          <p:cNvSpPr txBox="1"/>
          <p:nvPr/>
        </p:nvSpPr>
        <p:spPr>
          <a:xfrm>
            <a:off x="6349573" y="4952479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МИ-МИ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CE4F4F1-2F7A-4E77-8B70-F448D8928041}"/>
              </a:ext>
            </a:extLst>
          </p:cNvPr>
          <p:cNvSpPr txBox="1"/>
          <p:nvPr/>
        </p:nvSpPr>
        <p:spPr>
          <a:xfrm>
            <a:off x="8965822" y="2101090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DBD736E5-3F84-4143-AA82-2664C634C131}"/>
              </a:ext>
            </a:extLst>
          </p:cNvPr>
          <p:cNvSpPr txBox="1"/>
          <p:nvPr/>
        </p:nvSpPr>
        <p:spPr>
          <a:xfrm>
            <a:off x="9391730" y="351446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2436DB5-F9B3-4443-A652-1BC65048168A}"/>
              </a:ext>
            </a:extLst>
          </p:cNvPr>
          <p:cNvSpPr txBox="1"/>
          <p:nvPr/>
        </p:nvSpPr>
        <p:spPr>
          <a:xfrm>
            <a:off x="8718730" y="4987868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C1AC5AD-6018-46DD-92B0-8041F4E208B8}"/>
              </a:ext>
            </a:extLst>
          </p:cNvPr>
          <p:cNvSpPr txBox="1"/>
          <p:nvPr/>
        </p:nvSpPr>
        <p:spPr>
          <a:xfrm>
            <a:off x="9676977" y="1816946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7643E59-BE82-4A99-A538-37F54F6AB2B9}"/>
              </a:ext>
            </a:extLst>
          </p:cNvPr>
          <p:cNvSpPr txBox="1"/>
          <p:nvPr/>
        </p:nvSpPr>
        <p:spPr>
          <a:xfrm>
            <a:off x="6897057" y="349438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ED21B88-B1E2-4C99-9425-15DEBCA85698}"/>
              </a:ext>
            </a:extLst>
          </p:cNvPr>
          <p:cNvSpPr txBox="1"/>
          <p:nvPr/>
        </p:nvSpPr>
        <p:spPr>
          <a:xfrm>
            <a:off x="7993452" y="457275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C8CE3A8C-E5D1-4095-BA52-39EDBF003E4A}"/>
              </a:ext>
            </a:extLst>
          </p:cNvPr>
          <p:cNvSpPr txBox="1"/>
          <p:nvPr/>
        </p:nvSpPr>
        <p:spPr>
          <a:xfrm>
            <a:off x="10162847" y="2071087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Ы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-МЫ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E3673F4C-9484-433A-B39B-3BC9B19CDA40}"/>
              </a:ext>
            </a:extLst>
          </p:cNvPr>
          <p:cNvSpPr txBox="1"/>
          <p:nvPr/>
        </p:nvSpPr>
        <p:spPr>
          <a:xfrm>
            <a:off x="7488510" y="3015596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Ы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-МЫ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B8C1A78B-A56F-4FD2-B7C3-3126BC911E01}"/>
              </a:ext>
            </a:extLst>
          </p:cNvPr>
          <p:cNvSpPr txBox="1"/>
          <p:nvPr/>
        </p:nvSpPr>
        <p:spPr>
          <a:xfrm>
            <a:off x="10112798" y="4927155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Ы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-МЫ</a:t>
            </a:r>
          </a:p>
        </p:txBody>
      </p:sp>
      <p:pic>
        <p:nvPicPr>
          <p:cNvPr id="337" name="Рисунок 336">
            <a:extLst>
              <a:ext uri="{FF2B5EF4-FFF2-40B4-BE49-F238E27FC236}">
                <a16:creationId xmlns:a16="http://schemas.microsoft.com/office/drawing/2014/main" id="{87A45645-4CF9-48CD-A4ED-F285C2617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4" y="896547"/>
            <a:ext cx="4757901" cy="475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F66B618-97F1-4498-A5EA-4FE4B5670C8C}"/>
</file>

<file path=customXml/itemProps2.xml><?xml version="1.0" encoding="utf-8"?>
<ds:datastoreItem xmlns:ds="http://schemas.openxmlformats.org/officeDocument/2006/customXml" ds:itemID="{8A54C3EF-8705-4AA0-A2BC-5ED83AD6CDFB}"/>
</file>

<file path=customXml/itemProps3.xml><?xml version="1.0" encoding="utf-8"?>
<ds:datastoreItem xmlns:ds="http://schemas.openxmlformats.org/officeDocument/2006/customXml" ds:itemID="{1B70405D-CF81-41A0-B077-5E11C055D5D5}"/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</Words>
  <Application>Microsoft Office PowerPoint</Application>
  <PresentationFormat>Широкий екран</PresentationFormat>
  <Paragraphs>21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2026-02-15T14:40:44Z</dcterms:created>
  <dcterms:modified xsi:type="dcterms:W3CDTF">2026-02-15T19:05:01Z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