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485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024045" y="465122"/>
            <a:ext cx="8749862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2891490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449038" y="116288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4957179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ДЭ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522697" y="519505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537" y="638757"/>
            <a:ext cx="1878750" cy="187875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673" y="2437042"/>
            <a:ext cx="2045776" cy="204577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250" y="2396303"/>
            <a:ext cx="2067857" cy="206785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013" y="2406318"/>
            <a:ext cx="2118883" cy="211888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668" y="4459234"/>
            <a:ext cx="1978541" cy="197854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167" y="4608779"/>
            <a:ext cx="1904979" cy="190497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4754" y="4627083"/>
            <a:ext cx="1918781" cy="191878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980" y="4575667"/>
            <a:ext cx="1895818" cy="189581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641" y="2361591"/>
            <a:ext cx="2134107" cy="213410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124" y="4582527"/>
            <a:ext cx="1951883" cy="195188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786" y="2296438"/>
            <a:ext cx="2121063" cy="21210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6528" y="586002"/>
            <a:ext cx="1952726" cy="1952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093" y="571161"/>
            <a:ext cx="2045777" cy="204577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0" y="553896"/>
            <a:ext cx="2108295" cy="210829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813" y="603156"/>
            <a:ext cx="2045777" cy="204577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1015749" y="413656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7114" y="4602377"/>
            <a:ext cx="1693425" cy="169342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102" y="4359569"/>
            <a:ext cx="2019899" cy="201989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199" y="4329932"/>
            <a:ext cx="1765681" cy="176568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18" b="98730" l="9961" r="89844">
                        <a14:foregroundMark x1="39551" y1="33496" x2="38867" y2="53320"/>
                        <a14:foregroundMark x1="58691" y1="28711" x2="61133" y2="48145"/>
                        <a14:foregroundMark x1="38867" y1="25977" x2="41211" y2="25977"/>
                        <a14:foregroundMark x1="63184" y1="24902" x2="59082" y2="26660"/>
                        <a14:foregroundMark x1="61816" y1="50195" x2="62500" y2="62500"/>
                        <a14:foregroundMark x1="40234" y1="54688" x2="45703" y2="64941"/>
                        <a14:foregroundMark x1="39648" y1="8984" x2="69238" y2="8203"/>
                        <a14:foregroundMark x1="62891" y1="3418" x2="47656" y2="8203"/>
                        <a14:foregroundMark x1="26758" y1="92285" x2="55273" y2="95117"/>
                        <a14:foregroundMark x1="55273" y1="95117" x2="55664" y2="94727"/>
                        <a14:foregroundMark x1="70020" y1="91504" x2="25195" y2="98730"/>
                        <a14:foregroundMark x1="24414" y1="83496" x2="41992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641" y="4336586"/>
            <a:ext cx="1908928" cy="190892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458" y="4441444"/>
            <a:ext cx="1804070" cy="1804070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696152" y="2310244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676443" y="2320182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721935" y="2305760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674156" y="2250112"/>
            <a:ext cx="1385404" cy="1341236"/>
            <a:chOff x="1698735" y="2306123"/>
            <a:chExt cx="1385404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855922" y="2566160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644572" y="2264171"/>
            <a:ext cx="1371719" cy="1341236"/>
            <a:chOff x="3669151" y="2320182"/>
            <a:chExt cx="1371719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8217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690574" y="2249749"/>
            <a:ext cx="1371719" cy="1341236"/>
            <a:chOff x="5715153" y="2305760"/>
            <a:chExt cx="1371719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5925415" y="2612873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670987" y="2220872"/>
            <a:ext cx="1371719" cy="1341236"/>
            <a:chOff x="1687950" y="2288161"/>
            <a:chExt cx="1371719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778547" y="2531887"/>
              <a:ext cx="1270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ДЫ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652188" y="2261736"/>
            <a:ext cx="1397275" cy="1341236"/>
            <a:chOff x="3669151" y="2329025"/>
            <a:chExt cx="1397275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790928" y="2587198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ДЫ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706122" y="2238471"/>
            <a:ext cx="1406583" cy="1341236"/>
            <a:chOff x="5723085" y="2305760"/>
            <a:chExt cx="1406583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845350" y="2525643"/>
              <a:ext cx="1284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ДЫ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737121" y="2236002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33846" y="2566391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671928" y="2248471"/>
            <a:ext cx="1421441" cy="1341236"/>
            <a:chOff x="3659507" y="2300630"/>
            <a:chExt cx="1421441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34049" y="2584495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709123" y="2245401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876042" y="2614594"/>
              <a:ext cx="1076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659821" y="2218581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619629" y="2233261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673428" y="2247271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5297B61-377D-3B22-A85E-2D5D422A7005}"/>
              </a:ext>
            </a:extLst>
          </p:cNvPr>
          <p:cNvGrpSpPr/>
          <p:nvPr/>
        </p:nvGrpSpPr>
        <p:grpSpPr>
          <a:xfrm>
            <a:off x="1681649" y="2213776"/>
            <a:ext cx="1371719" cy="1341236"/>
            <a:chOff x="1681649" y="2213776"/>
            <a:chExt cx="1371719" cy="134123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98BC1A7-50C2-5BED-CB0C-297341F4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81649" y="2213776"/>
              <a:ext cx="1371719" cy="13412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9BF8B6-8117-D53B-8D25-BDA1894FFF77}"/>
                </a:ext>
              </a:extLst>
            </p:cNvPr>
            <p:cNvSpPr txBox="1"/>
            <p:nvPr/>
          </p:nvSpPr>
          <p:spPr>
            <a:xfrm>
              <a:off x="1882056" y="2508978"/>
              <a:ext cx="1142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8F44F0E4-1AA4-4334-8E3B-2F7C7186DAF4}"/>
              </a:ext>
            </a:extLst>
          </p:cNvPr>
          <p:cNvGrpSpPr/>
          <p:nvPr/>
        </p:nvGrpSpPr>
        <p:grpSpPr>
          <a:xfrm>
            <a:off x="3668815" y="2258692"/>
            <a:ext cx="1371719" cy="1341236"/>
            <a:chOff x="3668815" y="2258692"/>
            <a:chExt cx="1371719" cy="134123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A0834FB-6302-CED3-F002-C9D43778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68815" y="2258692"/>
              <a:ext cx="1371719" cy="13412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BED753-9466-BBDC-FD2D-446C99527596}"/>
                </a:ext>
              </a:extLst>
            </p:cNvPr>
            <p:cNvSpPr txBox="1"/>
            <p:nvPr/>
          </p:nvSpPr>
          <p:spPr>
            <a:xfrm>
              <a:off x="3820518" y="2487513"/>
              <a:ext cx="1089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7088254-2DF0-BF6A-BC2D-D337ABEC862C}"/>
              </a:ext>
            </a:extLst>
          </p:cNvPr>
          <p:cNvGrpSpPr/>
          <p:nvPr/>
        </p:nvGrpSpPr>
        <p:grpSpPr>
          <a:xfrm>
            <a:off x="5652978" y="2283637"/>
            <a:ext cx="1371719" cy="1341236"/>
            <a:chOff x="5767786" y="3234151"/>
            <a:chExt cx="1371719" cy="134123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F1A1C30-0A71-2B89-1EC9-EC87AB192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67786" y="3234151"/>
              <a:ext cx="1371719" cy="13412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BA9AA7-46F7-2936-167F-176A6CFC57C2}"/>
                </a:ext>
              </a:extLst>
            </p:cNvPr>
            <p:cNvSpPr txBox="1"/>
            <p:nvPr/>
          </p:nvSpPr>
          <p:spPr>
            <a:xfrm>
              <a:off x="6024474" y="3489242"/>
              <a:ext cx="1083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9690439-D0E9-F7FE-C710-B8FEE24DC0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92" y="4802260"/>
            <a:ext cx="1642084" cy="16420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83" y="599449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4922 -0.3541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52618 -0.35463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27175 -0.3555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5273 -0.35093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39036 -0.3669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8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16537 -0.36482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70C199A-423A-4A5F-8B91-26D744281298}"/>
</file>

<file path=customXml/itemProps2.xml><?xml version="1.0" encoding="utf-8"?>
<ds:datastoreItem xmlns:ds="http://schemas.openxmlformats.org/officeDocument/2006/customXml" ds:itemID="{6B42DC20-F0D4-4374-A70A-678016396CCE}"/>
</file>

<file path=customXml/itemProps3.xml><?xml version="1.0" encoding="utf-8"?>
<ds:datastoreItem xmlns:ds="http://schemas.openxmlformats.org/officeDocument/2006/customXml" ds:itemID="{F0070C74-E39D-42E2-AF7E-4B28572B082A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2026-02-13T00:12:58Z</dcterms:created>
  <dcterms:modified xsi:type="dcterms:W3CDTF">2026-02-15T19:01:18Z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