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1810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6DF8C-52A0-AFFE-95B6-FDEFFFA83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4E313B-E1FD-21AF-5D57-EC7B30147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EB0001-516F-0141-9495-C966E8189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329DA-6FD1-A5F1-984A-DB014B5F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825C80-E077-A710-9090-B408829A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0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89DD5-BDA3-1DA7-9CFB-A01672E6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DAE2EA-B8B3-346C-26A9-E2CE18D49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82BA9-34FC-7C31-B3D0-D72F1C42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FAE5A7-0583-18F3-6F86-43883C32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449677-DDB4-8596-0C41-E8CC7D1D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618D61-CEB5-2C8C-C566-CDECD8C60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E647CB-8125-FCE1-C786-2270F65EB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4643E-F9C6-91BD-AEB8-BF8494DA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3F77E0-CC62-BF51-4E40-12F7E8A2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FC542-ED9A-9F05-E482-1BCA35F2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9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9958F-C88B-CD28-3D7D-AFD81E0A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6A7DC4-44D5-3534-D6AC-80CC36B7B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D06F36-A6F3-A83A-7FD5-2F0737DA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1AC88-71D2-1794-721B-F16A8408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2AB0B1-1A08-0EAE-5496-20636442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9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FFDDC-1630-DDDA-B222-AC9B86E8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9E19FE-FA07-940B-7D38-C0F1578D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557B4-5B62-037E-B445-87B6A067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13BA62-D982-B778-A6A3-D1BFEFF7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12F44-3343-C6A2-EC81-E505F0D0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9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9BAA0-D7A5-8614-E551-3B5A8E35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FE708-6A5C-9C3B-AD1D-E1BB720D9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B07521-2F67-FFB3-356D-395275A54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223318-C726-9EE5-7E33-A03F458F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5C7F12-FBC6-A91F-052C-C0B2E77A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31ACED-7944-926B-4775-FB5EBB61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9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A1AE1-F7B0-46C3-7566-D00F92BC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E97EAE-17D3-CDDE-1350-1685F01F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099BF7-F95F-9228-79F5-EF60205DE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394BA2-1962-F4BE-21FC-47DD1F329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0CA9CC-25DF-8DBE-1B5B-A2655133D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11182D-8615-95A7-3690-2DBC6FEB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B5479E-E9AF-0435-DF56-6F345AD9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868836-EB7C-98DC-488A-563360D8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3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B9B7E-5D2F-9A00-8F46-0343367E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5C555B-B207-22BB-302F-94D90C41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8DD327-9434-0437-6D0E-BA8A9D060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AE0B8B-9A32-8919-E94C-D29EBE06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50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A60F4F-7126-E863-2C1F-EC660CCE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15F2A3-335D-D53D-B1B0-E989FE26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420C90-D674-3A11-A2B5-DDE6011E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7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7D414-3F17-735B-C63A-71705414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2B113-EFE7-5163-DB8C-4F44D2249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8555B9-246F-4667-50AE-285C9ECBB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2CF08D-794E-2C92-9154-FB1AECC09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9C362F-AF88-9578-B201-6D75B96A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E01196-B225-28C1-7910-ABF53B92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35759-1D20-57C3-80A6-66571D54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A6B9A8-D012-A2A7-6278-86A33593B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4F5171-9BDB-7404-1A18-A1E58E24D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2531C9-2860-A843-8211-8E3678C6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867739-C934-A06D-2A1C-38587578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BF7FD-78E1-2C1B-D8AC-472E1E1B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1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68F69-953F-7E05-234C-5053A5DD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63337F-F494-0B1A-9BA1-2A747D205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A0A867-B647-BFF6-C9D7-296EB34FA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9ACC83-6684-DCB3-DE99-4193ED86D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3F6BD3-BEF2-297D-8A8F-3477B9BDF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F6D881-C4EA-A629-9765-1D77B5ED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640"/>
            <a:ext cx="12350377" cy="69216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F67AF-E65B-59C1-7D60-CE0E2976F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75" y="4834466"/>
            <a:ext cx="1905001" cy="1905001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DB5405A-6715-4B9E-AB4E-16754815994C}"/>
              </a:ext>
            </a:extLst>
          </p:cNvPr>
          <p:cNvSpPr/>
          <p:nvPr/>
        </p:nvSpPr>
        <p:spPr>
          <a:xfrm>
            <a:off x="1008993" y="367805"/>
            <a:ext cx="8749862" cy="60113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38877D-1634-CD73-1BC2-EF7662FA8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" y="6858"/>
            <a:ext cx="1158240" cy="1002283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1FB85C84-43C3-4551-A0F9-0383CD3793D9}"/>
              </a:ext>
            </a:extLst>
          </p:cNvPr>
          <p:cNvSpPr/>
          <p:nvPr/>
        </p:nvSpPr>
        <p:spPr>
          <a:xfrm>
            <a:off x="1882196" y="1009141"/>
            <a:ext cx="1107440" cy="1016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122FC5-D2CF-6C28-D4A7-D45BB01D4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92" y="2916890"/>
            <a:ext cx="1109568" cy="10242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126AF2-F670-B2B2-7488-D4C7CE914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496" y="2962368"/>
            <a:ext cx="1109568" cy="10242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92E44B-18D4-D94A-B197-E885CA826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749" y="5007908"/>
            <a:ext cx="1109568" cy="10242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8088B65-25A3-5307-E8ED-90D30DFD1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5007908"/>
            <a:ext cx="1109568" cy="10242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7C990B-CA33-54EE-CD53-551B8A070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5007908"/>
            <a:ext cx="1109568" cy="10242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ADC83AD-15BC-4158-AD14-59573E97C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2916891"/>
            <a:ext cx="1109568" cy="10242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3F7CA2-B5AD-B114-05B7-F74F47A82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5007908"/>
            <a:ext cx="1109568" cy="10242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4CA826-D21D-A072-F2AC-7A597439A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2891490"/>
            <a:ext cx="1109568" cy="102421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BF293B1-02EC-4B13-EEE5-AC6265B5D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90" y="5007908"/>
            <a:ext cx="1109568" cy="10242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29E9583-6D59-795A-EF00-E851B54F8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291" y="2877881"/>
            <a:ext cx="1109568" cy="10242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020733-70B7-BA67-6265-65D829514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1005032"/>
            <a:ext cx="1109568" cy="10242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1643050-55D6-458A-DDF9-917266CCB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496" y="1005032"/>
            <a:ext cx="1109568" cy="10242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2463947-094E-9567-5DED-DC9AB0492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92" y="1005032"/>
            <a:ext cx="1109568" cy="10242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48E588D-2F25-6E6A-9E40-60B15E822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1005032"/>
            <a:ext cx="1109568" cy="10242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C654530-B618-453D-C12E-5A4EB450B100}"/>
              </a:ext>
            </a:extLst>
          </p:cNvPr>
          <p:cNvSpPr txBox="1"/>
          <p:nvPr/>
        </p:nvSpPr>
        <p:spPr>
          <a:xfrm>
            <a:off x="3481617" y="1163197"/>
            <a:ext cx="99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6CA353-5B31-0B47-D3AA-A665AA08169A}"/>
              </a:ext>
            </a:extLst>
          </p:cNvPr>
          <p:cNvSpPr txBox="1"/>
          <p:nvPr/>
        </p:nvSpPr>
        <p:spPr>
          <a:xfrm>
            <a:off x="2033808" y="1204547"/>
            <a:ext cx="904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708BB1-680F-6A98-8B55-B4FB9CD384B3}"/>
              </a:ext>
            </a:extLst>
          </p:cNvPr>
          <p:cNvSpPr txBox="1"/>
          <p:nvPr/>
        </p:nvSpPr>
        <p:spPr>
          <a:xfrm>
            <a:off x="4943162" y="1204547"/>
            <a:ext cx="9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F16F45-915A-E824-7594-681136D845EA}"/>
              </a:ext>
            </a:extLst>
          </p:cNvPr>
          <p:cNvSpPr txBox="1"/>
          <p:nvPr/>
        </p:nvSpPr>
        <p:spPr>
          <a:xfrm>
            <a:off x="6449038" y="1162887"/>
            <a:ext cx="110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2B7BF4-4500-6BCE-83AB-4B6EB97DF9FC}"/>
              </a:ext>
            </a:extLst>
          </p:cNvPr>
          <p:cNvSpPr txBox="1"/>
          <p:nvPr/>
        </p:nvSpPr>
        <p:spPr>
          <a:xfrm>
            <a:off x="8162421" y="1204547"/>
            <a:ext cx="972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FDA0DF-F205-D048-AA02-91B7E17FD182}"/>
              </a:ext>
            </a:extLst>
          </p:cNvPr>
          <p:cNvSpPr txBox="1"/>
          <p:nvPr/>
        </p:nvSpPr>
        <p:spPr>
          <a:xfrm>
            <a:off x="2004661" y="3065217"/>
            <a:ext cx="917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3E3919-799C-88A0-D102-214A6F530FF5}"/>
              </a:ext>
            </a:extLst>
          </p:cNvPr>
          <p:cNvSpPr txBox="1"/>
          <p:nvPr/>
        </p:nvSpPr>
        <p:spPr>
          <a:xfrm>
            <a:off x="3376011" y="3065217"/>
            <a:ext cx="109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ГЮ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CEB207-37BC-D178-53FE-47485188F051}"/>
              </a:ext>
            </a:extLst>
          </p:cNvPr>
          <p:cNvSpPr txBox="1"/>
          <p:nvPr/>
        </p:nvSpPr>
        <p:spPr>
          <a:xfrm>
            <a:off x="4957179" y="3075055"/>
            <a:ext cx="1063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ГЁ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C7DD8F-33F6-4F01-7018-5306448915E7}"/>
              </a:ext>
            </a:extLst>
          </p:cNvPr>
          <p:cNvSpPr txBox="1"/>
          <p:nvPr/>
        </p:nvSpPr>
        <p:spPr>
          <a:xfrm>
            <a:off x="6524897" y="3159723"/>
            <a:ext cx="95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DC6D75-7A5C-8D3D-7550-700A5AD21853}"/>
              </a:ext>
            </a:extLst>
          </p:cNvPr>
          <p:cNvSpPr txBox="1"/>
          <p:nvPr/>
        </p:nvSpPr>
        <p:spPr>
          <a:xfrm>
            <a:off x="8162421" y="3120533"/>
            <a:ext cx="103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ГЭ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2BE21E-6D93-EAC7-E505-73C125242D1F}"/>
              </a:ext>
            </a:extLst>
          </p:cNvPr>
          <p:cNvSpPr txBox="1"/>
          <p:nvPr/>
        </p:nvSpPr>
        <p:spPr>
          <a:xfrm>
            <a:off x="2010693" y="5166073"/>
            <a:ext cx="95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ГУ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DB4183-6D18-D91A-8B91-A986CDFE81CA}"/>
              </a:ext>
            </a:extLst>
          </p:cNvPr>
          <p:cNvSpPr txBox="1"/>
          <p:nvPr/>
        </p:nvSpPr>
        <p:spPr>
          <a:xfrm>
            <a:off x="3355133" y="5195059"/>
            <a:ext cx="10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ГЮ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5AA50C-CBFC-9483-D1F4-9737DBE61A07}"/>
              </a:ext>
            </a:extLst>
          </p:cNvPr>
          <p:cNvSpPr txBox="1"/>
          <p:nvPr/>
        </p:nvSpPr>
        <p:spPr>
          <a:xfrm>
            <a:off x="4994948" y="5195059"/>
            <a:ext cx="1012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20B84A-C364-6C93-1AA3-EF9A8EF8C22C}"/>
              </a:ext>
            </a:extLst>
          </p:cNvPr>
          <p:cNvSpPr txBox="1"/>
          <p:nvPr/>
        </p:nvSpPr>
        <p:spPr>
          <a:xfrm>
            <a:off x="6522697" y="5195059"/>
            <a:ext cx="934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33CE1A-1A67-F12F-4ADC-E4F80AF5983C}"/>
              </a:ext>
            </a:extLst>
          </p:cNvPr>
          <p:cNvSpPr txBox="1"/>
          <p:nvPr/>
        </p:nvSpPr>
        <p:spPr>
          <a:xfrm>
            <a:off x="8145688" y="5195059"/>
            <a:ext cx="1008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ГЯ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0FE75C5-00E9-1C58-3195-56ACFD8BD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7489" y="356514"/>
            <a:ext cx="2285007" cy="228500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E159088-D9A7-2EED-2275-5D2C997D25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4751" y="2223302"/>
            <a:ext cx="2283921" cy="228392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C85C5BF-B80D-7209-8F52-F39E1F7EC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3961" y="2232497"/>
            <a:ext cx="2283921" cy="228392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9F547C2-6C6D-665D-C52A-8A846FD5D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6752" y="2260944"/>
            <a:ext cx="2283921" cy="228392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14EC57-64D7-D142-31D1-66BB17DA9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7661" y="4317011"/>
            <a:ext cx="2283921" cy="228392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50001AF-B59D-F03C-FCF8-E30289F91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3977" y="4335096"/>
            <a:ext cx="2283921" cy="228392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A7FD4B0-660E-C87E-5C85-CA3AA04D5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3842" y="4343514"/>
            <a:ext cx="2283921" cy="228392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1979600-4EFD-EE5C-1674-A097AE262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670" y="4448291"/>
            <a:ext cx="2103721" cy="210372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C1FC6C-E35B-16E1-DAF7-00C21F99C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050" y="2213168"/>
            <a:ext cx="2283921" cy="228392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B1BFB25-0A1F-3052-E051-FA884EB64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8908" y="4323775"/>
            <a:ext cx="2283921" cy="228392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9495A2D-248C-C4B0-3D9B-9A18B29171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993" y="2148015"/>
            <a:ext cx="2436079" cy="243607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11B380A-DA99-3897-3632-EA51DB1AA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4857" y="352918"/>
            <a:ext cx="2283921" cy="228392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5D70798-B7B4-FB6A-8A06-DDF75FC5F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6707" y="318197"/>
            <a:ext cx="2283921" cy="228392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0E50D9D-B2FD-639E-2D0F-8058C72B0E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0204" y="355965"/>
            <a:ext cx="2283921" cy="228392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1C66B88-E94C-C2C4-4887-11CA60A23B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5047" y="342134"/>
            <a:ext cx="2283921" cy="2283921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CC5DDDEA-9149-89E1-D601-5B1A41158754}"/>
              </a:ext>
            </a:extLst>
          </p:cNvPr>
          <p:cNvSpPr/>
          <p:nvPr/>
        </p:nvSpPr>
        <p:spPr>
          <a:xfrm>
            <a:off x="893714" y="328988"/>
            <a:ext cx="9087322" cy="620001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A532B63-BF0A-F6A0-FF10-3451F753B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1246" y="5027589"/>
            <a:ext cx="1296230" cy="129623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7BF0FC6-81D4-50CC-AD9E-3C5C3E5DF0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8617" y="4890635"/>
            <a:ext cx="1570139" cy="1570139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FDD0830-D3E9-B635-6EB4-3232FFAF8C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405" y="4726221"/>
            <a:ext cx="1609126" cy="1609126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E458AA0-09FC-4E3A-8DA4-EF011FA27A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9551" y1="33496" x2="38867" y2="53320"/>
                        <a14:foregroundMark x1="58691" y1="28711" x2="61133" y2="48145"/>
                        <a14:foregroundMark x1="38867" y1="25977" x2="41211" y2="25977"/>
                        <a14:foregroundMark x1="63184" y1="24902" x2="59082" y2="26660"/>
                        <a14:foregroundMark x1="61816" y1="50195" x2="62500" y2="62500"/>
                        <a14:foregroundMark x1="40234" y1="54688" x2="45703" y2="64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187" y="4775150"/>
            <a:ext cx="2038572" cy="203857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53CFB02-214F-3308-216B-7A83736B89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5991" y="4890635"/>
            <a:ext cx="1401864" cy="1401864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436DD233-AEFC-9C52-4ECC-30F0641EB433}"/>
              </a:ext>
            </a:extLst>
          </p:cNvPr>
          <p:cNvGrpSpPr/>
          <p:nvPr/>
        </p:nvGrpSpPr>
        <p:grpSpPr>
          <a:xfrm>
            <a:off x="1696152" y="2310244"/>
            <a:ext cx="1365344" cy="1336219"/>
            <a:chOff x="1696152" y="2310244"/>
            <a:chExt cx="1365344" cy="1336219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7FE40CAC-17D9-3B4E-D4C5-8E4EF1FC8542}"/>
                </a:ext>
              </a:extLst>
            </p:cNvPr>
            <p:cNvSpPr/>
            <p:nvPr/>
          </p:nvSpPr>
          <p:spPr>
            <a:xfrm>
              <a:off x="1696152" y="2310244"/>
              <a:ext cx="1365344" cy="133621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FC95367-E0E0-9B59-3E72-5AC895D39B8C}"/>
                </a:ext>
              </a:extLst>
            </p:cNvPr>
            <p:cNvSpPr txBox="1"/>
            <p:nvPr/>
          </p:nvSpPr>
          <p:spPr>
            <a:xfrm>
              <a:off x="1877120" y="2623658"/>
              <a:ext cx="11018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ГА</a:t>
              </a: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B7EDAE1-5856-43A4-9AB1-CDA4CED1C6E7}"/>
              </a:ext>
            </a:extLst>
          </p:cNvPr>
          <p:cNvGrpSpPr/>
          <p:nvPr/>
        </p:nvGrpSpPr>
        <p:grpSpPr>
          <a:xfrm>
            <a:off x="3676443" y="2320182"/>
            <a:ext cx="1630224" cy="1341236"/>
            <a:chOff x="3676443" y="2320182"/>
            <a:chExt cx="1630224" cy="1341236"/>
          </a:xfrm>
        </p:grpSpPr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8045B54-8739-4356-6218-D4EFF1C7E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6443" y="2320182"/>
              <a:ext cx="1371719" cy="1341236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C7DF3C5-44F3-A33C-B399-AA401E30359B}"/>
                </a:ext>
              </a:extLst>
            </p:cNvPr>
            <p:cNvSpPr txBox="1"/>
            <p:nvPr/>
          </p:nvSpPr>
          <p:spPr>
            <a:xfrm>
              <a:off x="3878446" y="2623658"/>
              <a:ext cx="14282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ГА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D0074F63-E8F5-9CC7-C172-F14A0212D682}"/>
              </a:ext>
            </a:extLst>
          </p:cNvPr>
          <p:cNvGrpSpPr/>
          <p:nvPr/>
        </p:nvGrpSpPr>
        <p:grpSpPr>
          <a:xfrm>
            <a:off x="5721935" y="2305760"/>
            <a:ext cx="1543071" cy="1341236"/>
            <a:chOff x="5721935" y="2305760"/>
            <a:chExt cx="1543071" cy="1341236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721E47BC-59A7-1DF7-4751-BEFF5A46C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1935" y="2305760"/>
              <a:ext cx="1371719" cy="1341236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D1E2250-032B-7841-CCEB-A6A40A0B4BBF}"/>
                </a:ext>
              </a:extLst>
            </p:cNvPr>
            <p:cNvSpPr txBox="1"/>
            <p:nvPr/>
          </p:nvSpPr>
          <p:spPr>
            <a:xfrm>
              <a:off x="5936445" y="2599015"/>
              <a:ext cx="13285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ГА</a:t>
              </a: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CFE86534-5BD9-78CC-3DFA-8832DE55995A}"/>
              </a:ext>
            </a:extLst>
          </p:cNvPr>
          <p:cNvGrpSpPr/>
          <p:nvPr/>
        </p:nvGrpSpPr>
        <p:grpSpPr>
          <a:xfrm>
            <a:off x="1729747" y="2258627"/>
            <a:ext cx="1385404" cy="1341236"/>
            <a:chOff x="1698735" y="2306123"/>
            <a:chExt cx="1385404" cy="1341236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BA9D35AA-D0E7-CC54-BCF5-9126E8E2B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98735" y="2306123"/>
              <a:ext cx="1371719" cy="1341236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DD20992-BAC0-569D-5264-0A6FA65A34EE}"/>
                </a:ext>
              </a:extLst>
            </p:cNvPr>
            <p:cNvSpPr txBox="1"/>
            <p:nvPr/>
          </p:nvSpPr>
          <p:spPr>
            <a:xfrm>
              <a:off x="1855922" y="2566160"/>
              <a:ext cx="12282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ГО</a:t>
              </a: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A6895186-FF78-8A8C-1ABE-86ED358B0F52}"/>
              </a:ext>
            </a:extLst>
          </p:cNvPr>
          <p:cNvGrpSpPr/>
          <p:nvPr/>
        </p:nvGrpSpPr>
        <p:grpSpPr>
          <a:xfrm>
            <a:off x="3700163" y="2272686"/>
            <a:ext cx="1371719" cy="1341236"/>
            <a:chOff x="3669151" y="2320182"/>
            <a:chExt cx="1371719" cy="1341236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EC6B2F46-5F85-28D2-6E83-A3C1E4D3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69151" y="2320182"/>
              <a:ext cx="1371719" cy="1341236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1DE3797-E41C-3720-0A28-6B2A0E7407C0}"/>
                </a:ext>
              </a:extLst>
            </p:cNvPr>
            <p:cNvSpPr txBox="1"/>
            <p:nvPr/>
          </p:nvSpPr>
          <p:spPr>
            <a:xfrm>
              <a:off x="3821759" y="2613121"/>
              <a:ext cx="11954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ГО</a:t>
              </a: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B9616FCE-796E-3BB2-2E31-DCC3AF9FF04F}"/>
              </a:ext>
            </a:extLst>
          </p:cNvPr>
          <p:cNvGrpSpPr/>
          <p:nvPr/>
        </p:nvGrpSpPr>
        <p:grpSpPr>
          <a:xfrm>
            <a:off x="5746165" y="2258264"/>
            <a:ext cx="1371719" cy="1341236"/>
            <a:chOff x="5715153" y="2305760"/>
            <a:chExt cx="1371719" cy="1341236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B6FED59A-5490-DCF8-88C4-4CCBFED41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15153" y="2305760"/>
              <a:ext cx="1371719" cy="1341236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C76AFE1-4E26-469A-41E8-4F9E34B41592}"/>
                </a:ext>
              </a:extLst>
            </p:cNvPr>
            <p:cNvSpPr txBox="1"/>
            <p:nvPr/>
          </p:nvSpPr>
          <p:spPr>
            <a:xfrm>
              <a:off x="5925415" y="2612873"/>
              <a:ext cx="1099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ГО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28CEBB2F-7030-3120-8047-5441EFD12EF5}"/>
              </a:ext>
            </a:extLst>
          </p:cNvPr>
          <p:cNvGrpSpPr/>
          <p:nvPr/>
        </p:nvGrpSpPr>
        <p:grpSpPr>
          <a:xfrm>
            <a:off x="1763030" y="2277168"/>
            <a:ext cx="1371719" cy="1341236"/>
            <a:chOff x="1687950" y="2288161"/>
            <a:chExt cx="1371719" cy="1341236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630AACCF-5F0F-6DC4-4DE7-14FDE3534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87950" y="2288161"/>
              <a:ext cx="1371719" cy="1341236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43C2DA6-3059-C3F2-F5D9-240EDF1B0626}"/>
                </a:ext>
              </a:extLst>
            </p:cNvPr>
            <p:cNvSpPr txBox="1"/>
            <p:nvPr/>
          </p:nvSpPr>
          <p:spPr>
            <a:xfrm>
              <a:off x="1860190" y="2585695"/>
              <a:ext cx="11232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ГИ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1E1B1A7-A958-38B5-6510-C899084B0A55}"/>
              </a:ext>
            </a:extLst>
          </p:cNvPr>
          <p:cNvGrpSpPr/>
          <p:nvPr/>
        </p:nvGrpSpPr>
        <p:grpSpPr>
          <a:xfrm>
            <a:off x="3744231" y="2318032"/>
            <a:ext cx="1475958" cy="1341236"/>
            <a:chOff x="3669151" y="2329025"/>
            <a:chExt cx="1475958" cy="1341236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A2A9AF87-32A5-E507-2469-79C6B8B87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69151" y="2329025"/>
              <a:ext cx="1371719" cy="1341236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EAC53AD-2E04-CFAA-601F-C546F3FC616C}"/>
                </a:ext>
              </a:extLst>
            </p:cNvPr>
            <p:cNvSpPr txBox="1"/>
            <p:nvPr/>
          </p:nvSpPr>
          <p:spPr>
            <a:xfrm>
              <a:off x="3869611" y="2598047"/>
              <a:ext cx="12754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ГИ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56D4BFD-AEF9-E1FD-E7A6-30835B18F075}"/>
              </a:ext>
            </a:extLst>
          </p:cNvPr>
          <p:cNvGrpSpPr/>
          <p:nvPr/>
        </p:nvGrpSpPr>
        <p:grpSpPr>
          <a:xfrm>
            <a:off x="5798165" y="2294767"/>
            <a:ext cx="1386311" cy="1341236"/>
            <a:chOff x="5723085" y="2305760"/>
            <a:chExt cx="1386311" cy="1341236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66DF611E-8E6A-B39B-E13D-8C919E14C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23085" y="2305760"/>
              <a:ext cx="1371719" cy="1341236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DE169E5-A73C-AAEA-DED7-F2AFFB456C94}"/>
                </a:ext>
              </a:extLst>
            </p:cNvPr>
            <p:cNvSpPr txBox="1"/>
            <p:nvPr/>
          </p:nvSpPr>
          <p:spPr>
            <a:xfrm>
              <a:off x="5905472" y="2614594"/>
              <a:ext cx="1203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ГИ</a:t>
              </a: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B01589FC-AABE-5A95-75FD-CED18E9F2683}"/>
              </a:ext>
            </a:extLst>
          </p:cNvPr>
          <p:cNvGrpSpPr/>
          <p:nvPr/>
        </p:nvGrpSpPr>
        <p:grpSpPr>
          <a:xfrm>
            <a:off x="1759641" y="2246468"/>
            <a:ext cx="1371719" cy="1341236"/>
            <a:chOff x="1724700" y="2288161"/>
            <a:chExt cx="1371719" cy="1341236"/>
          </a:xfrm>
        </p:grpSpPr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054BE373-3C13-B962-F3ED-62B32E10A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24700" y="2288161"/>
              <a:ext cx="1371719" cy="1341236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F3AEA35-68F9-A03D-9985-A13B0021EB8F}"/>
                </a:ext>
              </a:extLst>
            </p:cNvPr>
            <p:cNvSpPr txBox="1"/>
            <p:nvPr/>
          </p:nvSpPr>
          <p:spPr>
            <a:xfrm>
              <a:off x="1950175" y="2584464"/>
              <a:ext cx="10386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ГУ</a:t>
              </a:r>
            </a:p>
          </p:txBody>
        </p: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F5743A4F-DD26-A233-AC04-33D59C9529D7}"/>
              </a:ext>
            </a:extLst>
          </p:cNvPr>
          <p:cNvGrpSpPr/>
          <p:nvPr/>
        </p:nvGrpSpPr>
        <p:grpSpPr>
          <a:xfrm>
            <a:off x="3694448" y="2258937"/>
            <a:ext cx="1466907" cy="1341236"/>
            <a:chOff x="3659507" y="2300630"/>
            <a:chExt cx="1466907" cy="1341236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D064113F-A61F-EB41-F9DB-77BD8B1ED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59507" y="2300630"/>
              <a:ext cx="1371719" cy="1341236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8E28276-D254-421F-3AEC-666C2C29FFBD}"/>
                </a:ext>
              </a:extLst>
            </p:cNvPr>
            <p:cNvSpPr txBox="1"/>
            <p:nvPr/>
          </p:nvSpPr>
          <p:spPr>
            <a:xfrm>
              <a:off x="3879515" y="2613121"/>
              <a:ext cx="12468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ГУ</a:t>
              </a: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6AD69805-F352-6F71-C562-BCC77C8C1A9D}"/>
              </a:ext>
            </a:extLst>
          </p:cNvPr>
          <p:cNvGrpSpPr/>
          <p:nvPr/>
        </p:nvGrpSpPr>
        <p:grpSpPr>
          <a:xfrm>
            <a:off x="5731643" y="2255867"/>
            <a:ext cx="1371719" cy="1341236"/>
            <a:chOff x="5696702" y="2297560"/>
            <a:chExt cx="1371719" cy="1341236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036ADDC5-463A-EE53-EFE1-1F8A31ABB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96702" y="2297560"/>
              <a:ext cx="1371719" cy="1341236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2023895-D654-E13E-FD79-BAF6DE3F7CB1}"/>
                </a:ext>
              </a:extLst>
            </p:cNvPr>
            <p:cNvSpPr txBox="1"/>
            <p:nvPr/>
          </p:nvSpPr>
          <p:spPr>
            <a:xfrm>
              <a:off x="5953760" y="2614594"/>
              <a:ext cx="9988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ГУ</a:t>
              </a:r>
            </a:p>
          </p:txBody>
        </p:sp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4F7335BC-784A-D225-5BB0-E60FB34D91AE}"/>
              </a:ext>
            </a:extLst>
          </p:cNvPr>
          <p:cNvGrpSpPr/>
          <p:nvPr/>
        </p:nvGrpSpPr>
        <p:grpSpPr>
          <a:xfrm>
            <a:off x="1766087" y="2301772"/>
            <a:ext cx="1371719" cy="1341236"/>
            <a:chOff x="1709346" y="2277070"/>
            <a:chExt cx="1371719" cy="1341236"/>
          </a:xfrm>
        </p:grpSpPr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C3214D2D-0EF1-5A86-4AA8-4D3C89475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09346" y="2277070"/>
              <a:ext cx="1371719" cy="1341236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86BEA21-304B-BD45-EFA3-7376DC654EF2}"/>
                </a:ext>
              </a:extLst>
            </p:cNvPr>
            <p:cNvSpPr txBox="1"/>
            <p:nvPr/>
          </p:nvSpPr>
          <p:spPr>
            <a:xfrm>
              <a:off x="1877120" y="2586885"/>
              <a:ext cx="11284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ГЕ</a:t>
              </a: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938BA55F-55B4-6470-6467-B6EA5C345B9D}"/>
              </a:ext>
            </a:extLst>
          </p:cNvPr>
          <p:cNvGrpSpPr/>
          <p:nvPr/>
        </p:nvGrpSpPr>
        <p:grpSpPr>
          <a:xfrm>
            <a:off x="3725895" y="2316452"/>
            <a:ext cx="1371719" cy="1341236"/>
            <a:chOff x="3669154" y="2291750"/>
            <a:chExt cx="1371719" cy="1341236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9CF8238A-F9C4-CA50-337B-468395CD2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69154" y="2291750"/>
              <a:ext cx="1371719" cy="1341236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5DF09B4-86FC-6D9E-C496-686FEA502AE5}"/>
                </a:ext>
              </a:extLst>
            </p:cNvPr>
            <p:cNvSpPr txBox="1"/>
            <p:nvPr/>
          </p:nvSpPr>
          <p:spPr>
            <a:xfrm>
              <a:off x="3841449" y="2597910"/>
              <a:ext cx="11000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ГЕ</a:t>
              </a:r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A58D2DF5-62B0-C58F-F9E0-0AD625190255}"/>
              </a:ext>
            </a:extLst>
          </p:cNvPr>
          <p:cNvGrpSpPr/>
          <p:nvPr/>
        </p:nvGrpSpPr>
        <p:grpSpPr>
          <a:xfrm>
            <a:off x="5779694" y="2330462"/>
            <a:ext cx="1401725" cy="1341236"/>
            <a:chOff x="5722953" y="2305760"/>
            <a:chExt cx="1401725" cy="1341236"/>
          </a:xfrm>
        </p:grpSpPr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8C0C62AC-519B-A917-1B8C-13F752E11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722953" y="2305760"/>
              <a:ext cx="1371719" cy="1341236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8121175-2556-B6BE-4589-D405FFB6A2F2}"/>
                </a:ext>
              </a:extLst>
            </p:cNvPr>
            <p:cNvSpPr txBox="1"/>
            <p:nvPr/>
          </p:nvSpPr>
          <p:spPr>
            <a:xfrm>
              <a:off x="5874291" y="2586885"/>
              <a:ext cx="12503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ГЕ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61794A-896A-2F70-6276-AD9BBA80DA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86" y="621170"/>
            <a:ext cx="4847977" cy="49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1576 -0.37709 " pathEditMode="relative" rAng="0" ptsTypes="AA">
                                      <p:cBhvr>
                                        <p:cTn id="25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50455 -0.36829 " pathEditMode="relative" rAng="0" ptsTypes="AA">
                                      <p:cBhvr>
                                        <p:cTn id="29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21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26172 -0.3706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1207 -0.38078 " pathEditMode="relative" rAng="0" ptsTypes="AA">
                                      <p:cBhvr>
                                        <p:cTn id="3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3832 -0.39861 " pathEditMode="relative" rAng="0" ptsTypes="AA">
                                      <p:cBhvr>
                                        <p:cTn id="40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AA703C8-84C4-4201-A690-C59B1A1D0D28}"/>
</file>

<file path=customXml/itemProps2.xml><?xml version="1.0" encoding="utf-8"?>
<ds:datastoreItem xmlns:ds="http://schemas.openxmlformats.org/officeDocument/2006/customXml" ds:itemID="{10FA57A9-38B1-4D6D-92B3-ECFE9AA330DE}"/>
</file>

<file path=customXml/itemProps3.xml><?xml version="1.0" encoding="utf-8"?>
<ds:datastoreItem xmlns:ds="http://schemas.openxmlformats.org/officeDocument/2006/customXml" ds:itemID="{E3D433D7-876B-4612-B84B-5B68DD0275EA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30</Words>
  <Application>Microsoft Office PowerPoint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7</cp:revision>
  <dcterms:created xsi:type="dcterms:W3CDTF">2026-02-13T00:12:58Z</dcterms:created>
  <dcterms:modified xsi:type="dcterms:W3CDTF">2026-02-15T18:31:50Z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