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744" y="53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D4B5A-D1D7-46FF-B72B-D955EB0343AB}" type="datetimeFigureOut">
              <a:rPr lang="ru-RU" smtClean="0"/>
              <a:t>15.02.2026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247D-36B1-4E5E-868D-E73CB27D09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9173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D4B5A-D1D7-46FF-B72B-D955EB0343AB}" type="datetimeFigureOut">
              <a:rPr lang="ru-RU" smtClean="0"/>
              <a:t>15.02.2026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247D-36B1-4E5E-868D-E73CB27D09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6924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D4B5A-D1D7-46FF-B72B-D955EB0343AB}" type="datetimeFigureOut">
              <a:rPr lang="ru-RU" smtClean="0"/>
              <a:t>15.02.2026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247D-36B1-4E5E-868D-E73CB27D09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2350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D4B5A-D1D7-46FF-B72B-D955EB0343AB}" type="datetimeFigureOut">
              <a:rPr lang="ru-RU" smtClean="0"/>
              <a:t>15.02.2026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247D-36B1-4E5E-868D-E73CB27D09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892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D4B5A-D1D7-46FF-B72B-D955EB0343AB}" type="datetimeFigureOut">
              <a:rPr lang="ru-RU" smtClean="0"/>
              <a:t>15.02.2026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247D-36B1-4E5E-868D-E73CB27D09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8469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D4B5A-D1D7-46FF-B72B-D955EB0343AB}" type="datetimeFigureOut">
              <a:rPr lang="ru-RU" smtClean="0"/>
              <a:t>15.02.2026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247D-36B1-4E5E-868D-E73CB27D09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2278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D4B5A-D1D7-46FF-B72B-D955EB0343AB}" type="datetimeFigureOut">
              <a:rPr lang="ru-RU" smtClean="0"/>
              <a:t>15.02.2026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247D-36B1-4E5E-868D-E73CB27D09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7954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D4B5A-D1D7-46FF-B72B-D955EB0343AB}" type="datetimeFigureOut">
              <a:rPr lang="ru-RU" smtClean="0"/>
              <a:t>15.02.2026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247D-36B1-4E5E-868D-E73CB27D09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1581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D4B5A-D1D7-46FF-B72B-D955EB0343AB}" type="datetimeFigureOut">
              <a:rPr lang="ru-RU" smtClean="0"/>
              <a:t>15.02.2026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247D-36B1-4E5E-868D-E73CB27D09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6770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D4B5A-D1D7-46FF-B72B-D955EB0343AB}" type="datetimeFigureOut">
              <a:rPr lang="ru-RU" smtClean="0"/>
              <a:t>15.02.2026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247D-36B1-4E5E-868D-E73CB27D09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7834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D4B5A-D1D7-46FF-B72B-D955EB0343AB}" type="datetimeFigureOut">
              <a:rPr lang="ru-RU" smtClean="0"/>
              <a:t>15.02.2026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247D-36B1-4E5E-868D-E73CB27D09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0368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DD4B5A-D1D7-46FF-B72B-D955EB0343AB}" type="datetimeFigureOut">
              <a:rPr lang="ru-RU" smtClean="0"/>
              <a:t>15.02.2026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C1247D-36B1-4E5E-868D-E73CB27D09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447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9.png"/><Relationship Id="rId18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8.png"/><Relationship Id="rId17" Type="http://schemas.openxmlformats.org/officeDocument/2006/relationships/image" Target="../media/image13.png"/><Relationship Id="rId2" Type="http://schemas.openxmlformats.org/officeDocument/2006/relationships/image" Target="../media/image1.png"/><Relationship Id="rId16" Type="http://schemas.openxmlformats.org/officeDocument/2006/relationships/image" Target="../media/image12.png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microsoft.com/office/2007/relationships/hdphoto" Target="../media/hdphoto3.wdp"/><Relationship Id="rId5" Type="http://schemas.openxmlformats.org/officeDocument/2006/relationships/image" Target="../media/image4.png"/><Relationship Id="rId15" Type="http://schemas.openxmlformats.org/officeDocument/2006/relationships/image" Target="../media/image11.png"/><Relationship Id="rId10" Type="http://schemas.openxmlformats.org/officeDocument/2006/relationships/image" Target="../media/image7.png"/><Relationship Id="rId19" Type="http://schemas.openxmlformats.org/officeDocument/2006/relationships/image" Target="../media/image15.png"/><Relationship Id="rId4" Type="http://schemas.openxmlformats.org/officeDocument/2006/relationships/image" Target="../media/image3.png"/><Relationship Id="rId9" Type="http://schemas.microsoft.com/office/2007/relationships/hdphoto" Target="../media/hdphoto2.wdp"/><Relationship Id="rId1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15499" cy="128214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96" y="3945835"/>
            <a:ext cx="2594112" cy="2594112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3034444" y="2082248"/>
            <a:ext cx="5536094" cy="372717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4647198" y="2272252"/>
            <a:ext cx="2310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Что я делаю?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42383" l="1628" r="31120">
                        <a14:foregroundMark x1="16471" y1="10059" x2="21810" y2="12109"/>
                        <a14:foregroundMark x1="16862" y1="18652" x2="17448" y2="141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98" r="67905" b="57930"/>
          <a:stretch/>
        </p:blipFill>
        <p:spPr>
          <a:xfrm>
            <a:off x="4463192" y="2885172"/>
            <a:ext cx="2678598" cy="273207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" t="13044" r="49787" b="12846"/>
          <a:stretch/>
        </p:blipFill>
        <p:spPr>
          <a:xfrm>
            <a:off x="8902974" y="3945835"/>
            <a:ext cx="2698797" cy="272605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2974" y="-1190897"/>
            <a:ext cx="2179746" cy="145316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2974" y="-1190897"/>
            <a:ext cx="2179746" cy="145316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36035" l="35221" r="66016">
                        <a14:foregroundMark x1="47786" y1="11328" x2="52148" y2="107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06" r="35675" b="62006"/>
          <a:stretch/>
        </p:blipFill>
        <p:spPr>
          <a:xfrm>
            <a:off x="4214728" y="2885172"/>
            <a:ext cx="3175525" cy="270653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35059" l="63607" r="93424">
                        <a14:foregroundMark x1="76758" y1="12598" x2="83529" y2="12012"/>
                        <a14:foregroundMark x1="76953" y1="26367" x2="80664" y2="28906"/>
                        <a14:foregroundMark x1="77474" y1="23047" x2="81836" y2="10352"/>
                        <a14:foregroundMark x1="68490" y1="8105" x2="73958" y2="78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620" r="8423" b="63768"/>
          <a:stretch/>
        </p:blipFill>
        <p:spPr>
          <a:xfrm>
            <a:off x="4066299" y="2859628"/>
            <a:ext cx="3075491" cy="265728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2974" y="-1190897"/>
            <a:ext cx="2179746" cy="145316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1641" b="68066" l="20768" r="51823">
                        <a14:foregroundMark x1="38281" y1="45313" x2="43945" y2="51172"/>
                        <a14:foregroundMark x1="36393" y1="46680" x2="34570" y2="460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597" t="32619" r="49509" b="32201"/>
          <a:stretch/>
        </p:blipFill>
        <p:spPr>
          <a:xfrm>
            <a:off x="4286307" y="2859628"/>
            <a:ext cx="3187919" cy="258759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2974" y="-1190897"/>
            <a:ext cx="2179746" cy="1453164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9590" b="65332" l="51758" r="8099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122" t="29576" r="18421" b="33836"/>
          <a:stretch/>
        </p:blipFill>
        <p:spPr>
          <a:xfrm>
            <a:off x="4160050" y="2759461"/>
            <a:ext cx="3210003" cy="265796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2974" y="-1190897"/>
            <a:ext cx="2179746" cy="1453164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5762" b="98633" l="3190" r="330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5329" r="66448"/>
          <a:stretch/>
        </p:blipFill>
        <p:spPr>
          <a:xfrm>
            <a:off x="4279333" y="2944354"/>
            <a:ext cx="2904443" cy="2577992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2974" y="-1165018"/>
            <a:ext cx="2179746" cy="1453164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9375" b="98730" l="65234" r="944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627" t="59690" r="6980"/>
          <a:stretch/>
        </p:blipFill>
        <p:spPr>
          <a:xfrm>
            <a:off x="4335591" y="2903895"/>
            <a:ext cx="2791926" cy="2738899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7969" b="81836" l="50521" r="61849">
                        <a14:foregroundMark x1="57487" y1="75781" x2="59115" y2="703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310" t="68363" r="38122" b="17298"/>
          <a:stretch/>
        </p:blipFill>
        <p:spPr>
          <a:xfrm>
            <a:off x="3946897" y="3617933"/>
            <a:ext cx="1140084" cy="941022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2974" y="-1190897"/>
            <a:ext cx="2179746" cy="1453164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05" t="12601" r="954" b="15765"/>
          <a:stretch/>
        </p:blipFill>
        <p:spPr>
          <a:xfrm>
            <a:off x="8775373" y="3751317"/>
            <a:ext cx="2913538" cy="2920576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659" y="914399"/>
            <a:ext cx="5814784" cy="5862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669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2.59259E-6 L 0.01771 0.81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5" y="4062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3" presetClass="exit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2.59259E-6 L 0.01771 0.8125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5" y="40625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53" presetClass="exit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2.59259E-6 L 0.01771 0.8125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5" y="40625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53" presetClass="exit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2.59259E-6 L 0.01771 0.8125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5" y="40625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53" presetClass="exit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2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2.59259E-6 L 0.01771 0.8125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5" y="40625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53" presetClass="exit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1.11111E-6 L 0.01771 0.8125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5" y="40625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53" presetClass="exit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2.59259E-6 L 0.01771 0.8125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5" y="40625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53" presetClass="exit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2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BD3D365C-4986-459D-9CE9-A7B685C9FD03}"/>
</file>

<file path=customXml/itemProps2.xml><?xml version="1.0" encoding="utf-8"?>
<ds:datastoreItem xmlns:ds="http://schemas.openxmlformats.org/officeDocument/2006/customXml" ds:itemID="{634CC8DF-1AF0-4446-942D-F803D413377A}"/>
</file>

<file path=customXml/itemProps3.xml><?xml version="1.0" encoding="utf-8"?>
<ds:datastoreItem xmlns:ds="http://schemas.openxmlformats.org/officeDocument/2006/customXml" ds:itemID="{BDA25B8F-D5E0-4A26-A3B0-80EED1D201E5}"/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4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маркет</dc:creator>
  <cp:lastModifiedBy>маркет</cp:lastModifiedBy>
  <cp:revision>5</cp:revision>
  <dcterms:created xsi:type="dcterms:W3CDTF">2026-02-15T16:19:24Z</dcterms:created>
  <dcterms:modified xsi:type="dcterms:W3CDTF">2026-02-15T17:37:08Z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