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4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3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7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3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2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0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99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08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3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3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5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04DA5-967D-451C-BC61-4F1B9B559C0F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3F452-8D83-4461-8EF9-805CABEA9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95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3906080"/>
            <a:ext cx="2723321" cy="2723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03" y="1040110"/>
            <a:ext cx="5584135" cy="3722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3905524" y="5230287"/>
            <a:ext cx="5436704" cy="7752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278505" y="5410580"/>
            <a:ext cx="4253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Чем играет Никита?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7968" y="5410580"/>
            <a:ext cx="446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Никита играет игрушками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05813" y="5230286"/>
            <a:ext cx="5436704" cy="7752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3443" y="5415787"/>
            <a:ext cx="4184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Чем рисует Инна?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6134" y="5400166"/>
            <a:ext cx="516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Инна рисует красками и кисточками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05522" y="5223009"/>
            <a:ext cx="5436704" cy="7752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070943" y="5408509"/>
            <a:ext cx="423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Чем зашивают свитер?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0407" y="5415787"/>
            <a:ext cx="5333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Свитер зашивают нитками и иголкой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05231" y="5220938"/>
            <a:ext cx="5436704" cy="7752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398507" y="5427003"/>
            <a:ext cx="431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Чем пилят дрова?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7962" y="5427002"/>
            <a:ext cx="3891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Дрова пилят пилой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913488" y="5215731"/>
            <a:ext cx="5436704" cy="7752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153908" y="5397293"/>
            <a:ext cx="401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Чем украсили торт?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2910" y="5423897"/>
            <a:ext cx="424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Торт украсили инжиром и ягодами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" y="125968"/>
            <a:ext cx="1081961" cy="105453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181720" y="1278537"/>
            <a:ext cx="4884311" cy="32536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68" y="1119845"/>
            <a:ext cx="3433509" cy="3433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07" y="1029696"/>
            <a:ext cx="5584135" cy="372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Скругленный прямоугольник 29"/>
          <p:cNvSpPr/>
          <p:nvPr/>
        </p:nvSpPr>
        <p:spPr>
          <a:xfrm>
            <a:off x="4232566" y="1268123"/>
            <a:ext cx="4884311" cy="32536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04" y="1303129"/>
            <a:ext cx="3704703" cy="37047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81" y="1021353"/>
            <a:ext cx="5577961" cy="371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Скругленный прямоугольник 31"/>
          <p:cNvSpPr/>
          <p:nvPr/>
        </p:nvSpPr>
        <p:spPr>
          <a:xfrm>
            <a:off x="4237913" y="1237425"/>
            <a:ext cx="4884311" cy="32536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06" y="1038039"/>
            <a:ext cx="3823129" cy="36079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34" y="1027705"/>
            <a:ext cx="5584308" cy="3722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Скругленный прямоугольник 33"/>
          <p:cNvSpPr/>
          <p:nvPr/>
        </p:nvSpPr>
        <p:spPr>
          <a:xfrm>
            <a:off x="4170103" y="1245235"/>
            <a:ext cx="4884311" cy="32536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9262">
            <a:off x="4994912" y="1287774"/>
            <a:ext cx="3234690" cy="32346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8" y="1040109"/>
            <a:ext cx="5579165" cy="3719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Скругленный прямоугольник 35"/>
          <p:cNvSpPr/>
          <p:nvPr/>
        </p:nvSpPr>
        <p:spPr>
          <a:xfrm>
            <a:off x="4295029" y="1286706"/>
            <a:ext cx="4884311" cy="32536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60" y="1897208"/>
            <a:ext cx="1934063" cy="19340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18" y="1945655"/>
            <a:ext cx="2438400" cy="18764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58" y="690880"/>
            <a:ext cx="5982525" cy="61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/>
      <p:bldP spid="11" grpId="1"/>
      <p:bldP spid="12" grpId="0"/>
      <p:bldP spid="14" grpId="0" animBg="1"/>
      <p:bldP spid="15" grpId="0"/>
      <p:bldP spid="15" grpId="1"/>
      <p:bldP spid="16" grpId="0"/>
      <p:bldP spid="18" grpId="0" animBg="1"/>
      <p:bldP spid="19" grpId="0"/>
      <p:bldP spid="19" grpId="1"/>
      <p:bldP spid="20" grpId="0"/>
      <p:bldP spid="22" grpId="0" animBg="1"/>
      <p:bldP spid="23" grpId="0"/>
      <p:bldP spid="23" grpId="1"/>
      <p:bldP spid="24" grpId="0"/>
      <p:bldP spid="2" grpId="0" animBg="1"/>
      <p:bldP spid="2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4B42A1-FB3C-4D72-B055-FF43670664FF}"/>
</file>

<file path=customXml/itemProps2.xml><?xml version="1.0" encoding="utf-8"?>
<ds:datastoreItem xmlns:ds="http://schemas.openxmlformats.org/officeDocument/2006/customXml" ds:itemID="{2813D7DA-5B48-400C-B498-5F6D912F8290}"/>
</file>

<file path=customXml/itemProps3.xml><?xml version="1.0" encoding="utf-8"?>
<ds:datastoreItem xmlns:ds="http://schemas.openxmlformats.org/officeDocument/2006/customXml" ds:itemID="{B4A8697C-1053-4165-9B20-1EF50ED4D646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41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5</cp:revision>
  <dcterms:created xsi:type="dcterms:W3CDTF">2026-02-09T16:39:05Z</dcterms:created>
  <dcterms:modified xsi:type="dcterms:W3CDTF">2026-02-15T16:00:18Z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