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5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2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1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0D38-09C5-4916-8117-3556F7A0D8E7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8528-FEB4-4C16-B58E-7FF059AFE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7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06108" cy="6154615"/>
            <a:chOff x="1670538" y="281354"/>
            <a:chExt cx="4906108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941" y="430821"/>
                <a:ext cx="3543301" cy="3543301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02423" y="4235549"/>
              <a:ext cx="4774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гуляла по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літньому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світило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крізь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знашла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поляну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лохиною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малиною.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тепло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світло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довго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милувалась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60824" y="268540"/>
            <a:ext cx="4906108" cy="6154615"/>
            <a:chOff x="1670538" y="281354"/>
            <a:chExt cx="4906108" cy="6154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70538" y="281354"/>
              <a:ext cx="4906108" cy="6154615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41" y="430821"/>
              <a:ext cx="3543301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40004" y="4086927"/>
            <a:ext cx="310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Лариса гуляла по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лісу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004" y="4483044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лісі йшов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227" y="4856093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лісі було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темно.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2227" y="5287805"/>
            <a:ext cx="446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Дівчинка збирала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малину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лохину.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741" y="5918628"/>
            <a:ext cx="400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Сонце світило крізь листя.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8" y="4122986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0" y="5351556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93" y="5958722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43893" y="4544563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44575" y="4913146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651110" y="268540"/>
            <a:ext cx="4906108" cy="615461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57729" y="616975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5" y="644491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22757" y="722414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78398" y="727880"/>
            <a:ext cx="970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8387" y="733346"/>
            <a:ext cx="1301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57729" y="2099618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57728" y="352652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01565" y="497198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2152549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56517" y="2209450"/>
            <a:ext cx="106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39253" y="2215989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04540" y="2205056"/>
            <a:ext cx="987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63" y="3637352"/>
            <a:ext cx="1061805" cy="106180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763151" y="3781367"/>
            <a:ext cx="89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34088" y="3775901"/>
            <a:ext cx="944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48422" y="3781367"/>
            <a:ext cx="883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06950" y="3781367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9" y="5099712"/>
            <a:ext cx="1002475" cy="100247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424825" y="5206977"/>
            <a:ext cx="90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2641" y="5183491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30759" y="5185147"/>
            <a:ext cx="1604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КЛУМ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50" y="3344781"/>
            <a:ext cx="3254410" cy="32544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" y="5581700"/>
            <a:ext cx="1065574" cy="10739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305827" y="1429057"/>
            <a:ext cx="4725253" cy="52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1" grpId="1" animBg="1"/>
      <p:bldP spid="32" grpId="0" animBg="1"/>
      <p:bldP spid="32" grpId="1" animBg="1"/>
      <p:bldP spid="16" grpId="0"/>
      <p:bldP spid="16" grpId="1"/>
      <p:bldP spid="33" grpId="0"/>
      <p:bldP spid="33" grpId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939B83-5E68-4AC5-A191-0CAF9EAE78B7}"/>
</file>

<file path=customXml/itemProps2.xml><?xml version="1.0" encoding="utf-8"?>
<ds:datastoreItem xmlns:ds="http://schemas.openxmlformats.org/officeDocument/2006/customXml" ds:itemID="{4B4B702E-FF5F-4916-9769-A62EF2AE4B2B}"/>
</file>

<file path=customXml/itemProps3.xml><?xml version="1.0" encoding="utf-8"?>
<ds:datastoreItem xmlns:ds="http://schemas.openxmlformats.org/officeDocument/2006/customXml" ds:itemID="{5B93E9EA-E642-4935-92A2-2EF776FD8A4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2026-02-15T15:19:39Z</dcterms:created>
  <dcterms:modified xsi:type="dcterms:W3CDTF">2026-02-15T15:45:13Z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