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389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6FF6-5D35-4200-8354-1E783DEA8269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51F6-7E4A-4E74-A624-8B45D5AA4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61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6FF6-5D35-4200-8354-1E783DEA8269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51F6-7E4A-4E74-A624-8B45D5AA4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37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6FF6-5D35-4200-8354-1E783DEA8269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51F6-7E4A-4E74-A624-8B45D5AA4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26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6FF6-5D35-4200-8354-1E783DEA8269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51F6-7E4A-4E74-A624-8B45D5AA4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59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6FF6-5D35-4200-8354-1E783DEA8269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51F6-7E4A-4E74-A624-8B45D5AA4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49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6FF6-5D35-4200-8354-1E783DEA8269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51F6-7E4A-4E74-A624-8B45D5AA4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405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6FF6-5D35-4200-8354-1E783DEA8269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51F6-7E4A-4E74-A624-8B45D5AA4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02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6FF6-5D35-4200-8354-1E783DEA8269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51F6-7E4A-4E74-A624-8B45D5AA4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8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6FF6-5D35-4200-8354-1E783DEA8269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51F6-7E4A-4E74-A624-8B45D5AA4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71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6FF6-5D35-4200-8354-1E783DEA8269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51F6-7E4A-4E74-A624-8B45D5AA4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67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6FF6-5D35-4200-8354-1E783DEA8269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51F6-7E4A-4E74-A624-8B45D5AA4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2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26FF6-5D35-4200-8354-1E783DEA8269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951F6-7E4A-4E74-A624-8B45D5AA4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04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3" y="0"/>
            <a:ext cx="1173638" cy="11438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0" y="4291219"/>
            <a:ext cx="2362200" cy="23622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508170" y="4669389"/>
            <a:ext cx="8726557" cy="18407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08170" y="2624614"/>
            <a:ext cx="8726557" cy="18407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508170" y="579839"/>
            <a:ext cx="8726557" cy="18407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602" y="751281"/>
            <a:ext cx="1341040" cy="73469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42" y="540313"/>
            <a:ext cx="1156630" cy="115663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272" y="751280"/>
            <a:ext cx="1341040" cy="7346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12" y="540312"/>
            <a:ext cx="1156630" cy="115663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663" y="796117"/>
            <a:ext cx="1341040" cy="73469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275" y="540312"/>
            <a:ext cx="1156630" cy="115663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477" y="796117"/>
            <a:ext cx="1341040" cy="7346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0" t="74640"/>
          <a:stretch/>
        </p:blipFill>
        <p:spPr>
          <a:xfrm>
            <a:off x="4053456" y="1651354"/>
            <a:ext cx="908000" cy="75946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" t="3440" r="73840" b="70640"/>
          <a:stretch/>
        </p:blipFill>
        <p:spPr>
          <a:xfrm>
            <a:off x="2878979" y="1601554"/>
            <a:ext cx="784285" cy="80926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" t="3440" r="73840" b="70640"/>
          <a:stretch/>
        </p:blipFill>
        <p:spPr>
          <a:xfrm>
            <a:off x="5357899" y="1582815"/>
            <a:ext cx="784285" cy="80926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" t="3440" r="73840" b="70640"/>
          <a:stretch/>
        </p:blipFill>
        <p:spPr>
          <a:xfrm>
            <a:off x="7811251" y="1601554"/>
            <a:ext cx="784285" cy="80926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" t="3440" r="73840" b="70640"/>
          <a:stretch/>
        </p:blipFill>
        <p:spPr>
          <a:xfrm>
            <a:off x="10125644" y="1593949"/>
            <a:ext cx="784285" cy="80926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0" t="74640"/>
          <a:stretch/>
        </p:blipFill>
        <p:spPr>
          <a:xfrm>
            <a:off x="6538627" y="1661118"/>
            <a:ext cx="908000" cy="75946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0" t="74640"/>
          <a:stretch/>
        </p:blipFill>
        <p:spPr>
          <a:xfrm>
            <a:off x="8911138" y="1675575"/>
            <a:ext cx="908000" cy="75946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34" y="2517226"/>
            <a:ext cx="1477742" cy="147774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313" y="2540962"/>
            <a:ext cx="1477742" cy="147774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0" t="38800" r="720" b="40400"/>
          <a:stretch/>
        </p:blipFill>
        <p:spPr>
          <a:xfrm>
            <a:off x="2508170" y="3812720"/>
            <a:ext cx="936070" cy="68364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0" t="38800" r="720" b="40400"/>
          <a:stretch/>
        </p:blipFill>
        <p:spPr>
          <a:xfrm>
            <a:off x="3386937" y="3797214"/>
            <a:ext cx="936070" cy="68364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6" r="31328" b="71328"/>
          <a:stretch/>
        </p:blipFill>
        <p:spPr>
          <a:xfrm>
            <a:off x="4300533" y="3647470"/>
            <a:ext cx="949377" cy="84889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53" y="2475729"/>
            <a:ext cx="1439689" cy="143968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70" y="2508831"/>
            <a:ext cx="1477742" cy="147774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0" t="38800" r="720" b="40400"/>
          <a:stretch/>
        </p:blipFill>
        <p:spPr>
          <a:xfrm>
            <a:off x="5248198" y="3786676"/>
            <a:ext cx="936070" cy="68364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0" t="38800" r="720" b="40400"/>
          <a:stretch/>
        </p:blipFill>
        <p:spPr>
          <a:xfrm>
            <a:off x="6173199" y="3786676"/>
            <a:ext cx="936070" cy="68364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069" y="2498028"/>
            <a:ext cx="1477742" cy="147774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792" y="2482522"/>
            <a:ext cx="1439689" cy="143968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6" r="31328" b="71328"/>
          <a:stretch/>
        </p:blipFill>
        <p:spPr>
          <a:xfrm>
            <a:off x="7146019" y="3625215"/>
            <a:ext cx="949377" cy="848897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13" y="2475729"/>
            <a:ext cx="1477742" cy="147774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0" t="38800" r="720" b="40400"/>
          <a:stretch/>
        </p:blipFill>
        <p:spPr>
          <a:xfrm>
            <a:off x="8075026" y="3768915"/>
            <a:ext cx="936070" cy="68364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0" t="38800" r="720" b="40400"/>
          <a:stretch/>
        </p:blipFill>
        <p:spPr>
          <a:xfrm>
            <a:off x="8988569" y="3737903"/>
            <a:ext cx="936070" cy="68364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097" y="2494584"/>
            <a:ext cx="1477742" cy="147774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28" y="2466768"/>
            <a:ext cx="1439689" cy="1439689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6" r="31328" b="71328"/>
          <a:stretch/>
        </p:blipFill>
        <p:spPr>
          <a:xfrm>
            <a:off x="9962162" y="3625215"/>
            <a:ext cx="949377" cy="848897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54" y="4511873"/>
            <a:ext cx="1410151" cy="141015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76" y="4474112"/>
            <a:ext cx="1547091" cy="154709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498" y="4482869"/>
            <a:ext cx="1547091" cy="154709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854" y="4415084"/>
            <a:ext cx="1547091" cy="1547091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36" y="4454075"/>
            <a:ext cx="1547091" cy="154709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220" y="4492790"/>
            <a:ext cx="1410151" cy="1410151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02" y="4506637"/>
            <a:ext cx="1410151" cy="1410151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" t="64400" r="73253" b="3174"/>
          <a:stretch/>
        </p:blipFill>
        <p:spPr>
          <a:xfrm>
            <a:off x="3769767" y="5582386"/>
            <a:ext cx="711446" cy="886392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" t="64400" r="73253" b="3174"/>
          <a:stretch/>
        </p:blipFill>
        <p:spPr>
          <a:xfrm>
            <a:off x="5294276" y="5589759"/>
            <a:ext cx="711446" cy="886392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" t="64400" r="73253" b="3174"/>
          <a:stretch/>
        </p:blipFill>
        <p:spPr>
          <a:xfrm>
            <a:off x="7727947" y="5557970"/>
            <a:ext cx="711446" cy="886392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" t="64400" r="73253" b="3174"/>
          <a:stretch/>
        </p:blipFill>
        <p:spPr>
          <a:xfrm>
            <a:off x="9039835" y="5578007"/>
            <a:ext cx="711446" cy="886392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0" b="64400"/>
          <a:stretch/>
        </p:blipFill>
        <p:spPr>
          <a:xfrm>
            <a:off x="2677667" y="5518972"/>
            <a:ext cx="821960" cy="1013219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0" b="64400"/>
          <a:stretch/>
        </p:blipFill>
        <p:spPr>
          <a:xfrm>
            <a:off x="6467165" y="5507941"/>
            <a:ext cx="821960" cy="1013219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0" b="64400"/>
          <a:stretch/>
        </p:blipFill>
        <p:spPr>
          <a:xfrm>
            <a:off x="10273281" y="5538193"/>
            <a:ext cx="821960" cy="1013219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68" y="247064"/>
            <a:ext cx="6016090" cy="60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4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8E36687-E6DF-4953-9256-7B4EFAFE7F13}"/>
</file>

<file path=customXml/itemProps2.xml><?xml version="1.0" encoding="utf-8"?>
<ds:datastoreItem xmlns:ds="http://schemas.openxmlformats.org/officeDocument/2006/customXml" ds:itemID="{9E2F7762-AE6F-423F-81E7-8C5143429BB0}"/>
</file>

<file path=customXml/itemProps3.xml><?xml version="1.0" encoding="utf-8"?>
<ds:datastoreItem xmlns:ds="http://schemas.openxmlformats.org/officeDocument/2006/customXml" ds:itemID="{52D5C998-3C02-4CDD-8473-202657C7A148}"/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7</cp:revision>
  <dcterms:created xsi:type="dcterms:W3CDTF">2026-02-09T12:55:53Z</dcterms:created>
  <dcterms:modified xsi:type="dcterms:W3CDTF">2026-02-15T15:32:20Z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